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68" r:id="rId4"/>
    <p:sldId id="258" r:id="rId5"/>
    <p:sldId id="259" r:id="rId6"/>
    <p:sldId id="260" r:id="rId7"/>
    <p:sldId id="261" r:id="rId8"/>
    <p:sldId id="262" r:id="rId9"/>
    <p:sldId id="263" r:id="rId10"/>
    <p:sldId id="264" r:id="rId11"/>
    <p:sldId id="266" r:id="rId12"/>
    <p:sldId id="267" r:id="rId13"/>
    <p:sldId id="265" r:id="rId14"/>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DD81DD-8D88-1AD0-1EF7-D755894CEFCE}" v="796" dt="2022-11-22T13:03:20.867"/>
    <p1510:client id="{8C9FB637-FD40-0230-A477-328D84DB7AA5}" v="315" dt="2022-11-22T08:45:56.722"/>
    <p1510:client id="{F77A5A87-7E00-4F57-9BA1-1CE7FDF34B57}" v="1753" dt="2022-11-18T15:21:32.3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72" d="100"/>
          <a:sy n="72" d="100"/>
        </p:scale>
        <p:origin x="45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BA1644-C18E-4D23-AD8B-31B348399F45}"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84106348-07E1-4AFD-BB8A-06129736BB2A}">
      <dgm:prSet/>
      <dgm:spPr/>
      <dgm:t>
        <a:bodyPr/>
        <a:lstStyle/>
        <a:p>
          <a:r>
            <a:rPr lang="en-GB" b="1"/>
            <a:t>Comprehension </a:t>
          </a:r>
          <a:r>
            <a:rPr lang="en-GB"/>
            <a:t>Children at the expected level of development will: - Demonstrate understanding of what has been read to them by retelling stories and narratives using their own words and recently introduced vocabulary; - Anticipate – where appropriate – key events in stories; - Use and understand recently introduced vocabulary during discussions about stories, non-fiction, rhymes and poems and during role-play. </a:t>
          </a:r>
          <a:endParaRPr lang="en-US"/>
        </a:p>
      </dgm:t>
    </dgm:pt>
    <dgm:pt modelId="{F1A6C27B-785D-4387-9AFA-57375E5391B2}" type="parTrans" cxnId="{59F3350B-6052-4F3E-B440-4E80B00B7865}">
      <dgm:prSet/>
      <dgm:spPr/>
      <dgm:t>
        <a:bodyPr/>
        <a:lstStyle/>
        <a:p>
          <a:endParaRPr lang="en-US"/>
        </a:p>
      </dgm:t>
    </dgm:pt>
    <dgm:pt modelId="{57F53EB4-F1A4-478D-97E9-2D2AC8C0B1CF}" type="sibTrans" cxnId="{59F3350B-6052-4F3E-B440-4E80B00B7865}">
      <dgm:prSet/>
      <dgm:spPr/>
      <dgm:t>
        <a:bodyPr/>
        <a:lstStyle/>
        <a:p>
          <a:endParaRPr lang="en-US"/>
        </a:p>
      </dgm:t>
    </dgm:pt>
    <dgm:pt modelId="{6E5811FF-7DD6-4D73-AC3E-B2868E741A55}">
      <dgm:prSet/>
      <dgm:spPr/>
      <dgm:t>
        <a:bodyPr/>
        <a:lstStyle/>
        <a:p>
          <a:r>
            <a:rPr lang="en-GB" b="1"/>
            <a:t>Word Reading</a:t>
          </a:r>
          <a:r>
            <a:rPr lang="en-GB"/>
            <a:t> Children at the expected level of development will: - Say a sound for each letter in the alphabet and at least 10 digraphs; - Read words consistent with their phonic knowledge by sound-blending; - Read aloud simple sentences and books that are consistent with their phonic knowledge, including some common exception words. </a:t>
          </a:r>
          <a:endParaRPr lang="en-US"/>
        </a:p>
      </dgm:t>
    </dgm:pt>
    <dgm:pt modelId="{643C2CA2-3BCB-4968-AD87-AE33314F06DD}" type="parTrans" cxnId="{ABA850B6-01A6-4A8C-850B-D95925B00EF7}">
      <dgm:prSet/>
      <dgm:spPr/>
      <dgm:t>
        <a:bodyPr/>
        <a:lstStyle/>
        <a:p>
          <a:endParaRPr lang="en-US"/>
        </a:p>
      </dgm:t>
    </dgm:pt>
    <dgm:pt modelId="{E082A4A9-25E9-4FC6-A35D-5B332D78D368}" type="sibTrans" cxnId="{ABA850B6-01A6-4A8C-850B-D95925B00EF7}">
      <dgm:prSet/>
      <dgm:spPr/>
      <dgm:t>
        <a:bodyPr/>
        <a:lstStyle/>
        <a:p>
          <a:endParaRPr lang="en-US"/>
        </a:p>
      </dgm:t>
    </dgm:pt>
    <dgm:pt modelId="{2015ED0F-5B62-4359-8653-D3D617D3348B}">
      <dgm:prSet/>
      <dgm:spPr/>
      <dgm:t>
        <a:bodyPr/>
        <a:lstStyle/>
        <a:p>
          <a:r>
            <a:rPr lang="en-GB" b="1"/>
            <a:t>Writing</a:t>
          </a:r>
          <a:r>
            <a:rPr lang="en-GB"/>
            <a:t> Children at the expected level of development will: - Write recognisable letters, most of which are correctly formed; - Spell words by identifying sounds in them and representing the sounds with a letter or letters; - Write simple phrases and sentences that can be read by others. </a:t>
          </a:r>
          <a:endParaRPr lang="en-US"/>
        </a:p>
      </dgm:t>
    </dgm:pt>
    <dgm:pt modelId="{3115CC05-D5AB-4C4A-B5FF-23ACF1003119}" type="parTrans" cxnId="{CF672AFE-2458-4FE1-85C2-3800C1307BF9}">
      <dgm:prSet/>
      <dgm:spPr/>
      <dgm:t>
        <a:bodyPr/>
        <a:lstStyle/>
        <a:p>
          <a:endParaRPr lang="en-US"/>
        </a:p>
      </dgm:t>
    </dgm:pt>
    <dgm:pt modelId="{29E3945F-4BC0-424A-AA26-39AB53C99B59}" type="sibTrans" cxnId="{CF672AFE-2458-4FE1-85C2-3800C1307BF9}">
      <dgm:prSet/>
      <dgm:spPr/>
      <dgm:t>
        <a:bodyPr/>
        <a:lstStyle/>
        <a:p>
          <a:endParaRPr lang="en-US"/>
        </a:p>
      </dgm:t>
    </dgm:pt>
    <dgm:pt modelId="{BF54D63D-B396-481B-A5A1-D40A46EE1D1D}" type="pres">
      <dgm:prSet presAssocID="{3FBA1644-C18E-4D23-AD8B-31B348399F45}" presName="linear" presStyleCnt="0">
        <dgm:presLayoutVars>
          <dgm:animLvl val="lvl"/>
          <dgm:resizeHandles val="exact"/>
        </dgm:presLayoutVars>
      </dgm:prSet>
      <dgm:spPr/>
    </dgm:pt>
    <dgm:pt modelId="{CBA65983-48E6-415E-A596-8A945A3F3E4D}" type="pres">
      <dgm:prSet presAssocID="{84106348-07E1-4AFD-BB8A-06129736BB2A}" presName="parentText" presStyleLbl="node1" presStyleIdx="0" presStyleCnt="3">
        <dgm:presLayoutVars>
          <dgm:chMax val="0"/>
          <dgm:bulletEnabled val="1"/>
        </dgm:presLayoutVars>
      </dgm:prSet>
      <dgm:spPr/>
    </dgm:pt>
    <dgm:pt modelId="{DE3AB161-0CE1-4934-A673-AB451E406BA6}" type="pres">
      <dgm:prSet presAssocID="{57F53EB4-F1A4-478D-97E9-2D2AC8C0B1CF}" presName="spacer" presStyleCnt="0"/>
      <dgm:spPr/>
    </dgm:pt>
    <dgm:pt modelId="{0505BD54-A55F-4DE4-B8B3-B6A814615B4D}" type="pres">
      <dgm:prSet presAssocID="{6E5811FF-7DD6-4D73-AC3E-B2868E741A55}" presName="parentText" presStyleLbl="node1" presStyleIdx="1" presStyleCnt="3">
        <dgm:presLayoutVars>
          <dgm:chMax val="0"/>
          <dgm:bulletEnabled val="1"/>
        </dgm:presLayoutVars>
      </dgm:prSet>
      <dgm:spPr/>
    </dgm:pt>
    <dgm:pt modelId="{97FCBC3B-E721-48CB-B0C4-72EC88C20E8E}" type="pres">
      <dgm:prSet presAssocID="{E082A4A9-25E9-4FC6-A35D-5B332D78D368}" presName="spacer" presStyleCnt="0"/>
      <dgm:spPr/>
    </dgm:pt>
    <dgm:pt modelId="{1D7E15A3-39E3-45E7-A564-4D0FF2CF9590}" type="pres">
      <dgm:prSet presAssocID="{2015ED0F-5B62-4359-8653-D3D617D3348B}" presName="parentText" presStyleLbl="node1" presStyleIdx="2" presStyleCnt="3">
        <dgm:presLayoutVars>
          <dgm:chMax val="0"/>
          <dgm:bulletEnabled val="1"/>
        </dgm:presLayoutVars>
      </dgm:prSet>
      <dgm:spPr/>
    </dgm:pt>
  </dgm:ptLst>
  <dgm:cxnLst>
    <dgm:cxn modelId="{59F3350B-6052-4F3E-B440-4E80B00B7865}" srcId="{3FBA1644-C18E-4D23-AD8B-31B348399F45}" destId="{84106348-07E1-4AFD-BB8A-06129736BB2A}" srcOrd="0" destOrd="0" parTransId="{F1A6C27B-785D-4387-9AFA-57375E5391B2}" sibTransId="{57F53EB4-F1A4-478D-97E9-2D2AC8C0B1CF}"/>
    <dgm:cxn modelId="{83D8C755-075B-441E-9677-262C0FA789FB}" type="presOf" srcId="{2015ED0F-5B62-4359-8653-D3D617D3348B}" destId="{1D7E15A3-39E3-45E7-A564-4D0FF2CF9590}" srcOrd="0" destOrd="0" presId="urn:microsoft.com/office/officeart/2005/8/layout/vList2"/>
    <dgm:cxn modelId="{038EDD8B-BB81-490A-9E2A-A25F5C556278}" type="presOf" srcId="{84106348-07E1-4AFD-BB8A-06129736BB2A}" destId="{CBA65983-48E6-415E-A596-8A945A3F3E4D}" srcOrd="0" destOrd="0" presId="urn:microsoft.com/office/officeart/2005/8/layout/vList2"/>
    <dgm:cxn modelId="{ABA850B6-01A6-4A8C-850B-D95925B00EF7}" srcId="{3FBA1644-C18E-4D23-AD8B-31B348399F45}" destId="{6E5811FF-7DD6-4D73-AC3E-B2868E741A55}" srcOrd="1" destOrd="0" parTransId="{643C2CA2-3BCB-4968-AD87-AE33314F06DD}" sibTransId="{E082A4A9-25E9-4FC6-A35D-5B332D78D368}"/>
    <dgm:cxn modelId="{E98C57BE-01F3-4260-A2CF-3C0A6E082354}" type="presOf" srcId="{3FBA1644-C18E-4D23-AD8B-31B348399F45}" destId="{BF54D63D-B396-481B-A5A1-D40A46EE1D1D}" srcOrd="0" destOrd="0" presId="urn:microsoft.com/office/officeart/2005/8/layout/vList2"/>
    <dgm:cxn modelId="{2252AAEE-0790-4D69-9085-09D72DD95922}" type="presOf" srcId="{6E5811FF-7DD6-4D73-AC3E-B2868E741A55}" destId="{0505BD54-A55F-4DE4-B8B3-B6A814615B4D}" srcOrd="0" destOrd="0" presId="urn:microsoft.com/office/officeart/2005/8/layout/vList2"/>
    <dgm:cxn modelId="{CF672AFE-2458-4FE1-85C2-3800C1307BF9}" srcId="{3FBA1644-C18E-4D23-AD8B-31B348399F45}" destId="{2015ED0F-5B62-4359-8653-D3D617D3348B}" srcOrd="2" destOrd="0" parTransId="{3115CC05-D5AB-4C4A-B5FF-23ACF1003119}" sibTransId="{29E3945F-4BC0-424A-AA26-39AB53C99B59}"/>
    <dgm:cxn modelId="{1B15AFC7-A8BE-4320-8596-C950F6A8CA9B}" type="presParOf" srcId="{BF54D63D-B396-481B-A5A1-D40A46EE1D1D}" destId="{CBA65983-48E6-415E-A596-8A945A3F3E4D}" srcOrd="0" destOrd="0" presId="urn:microsoft.com/office/officeart/2005/8/layout/vList2"/>
    <dgm:cxn modelId="{E3E0F1CA-9C9F-478D-A9FF-8CA1AC79CAA9}" type="presParOf" srcId="{BF54D63D-B396-481B-A5A1-D40A46EE1D1D}" destId="{DE3AB161-0CE1-4934-A673-AB451E406BA6}" srcOrd="1" destOrd="0" presId="urn:microsoft.com/office/officeart/2005/8/layout/vList2"/>
    <dgm:cxn modelId="{AA31FE5F-71EE-46C5-9D56-B3B6F359C98B}" type="presParOf" srcId="{BF54D63D-B396-481B-A5A1-D40A46EE1D1D}" destId="{0505BD54-A55F-4DE4-B8B3-B6A814615B4D}" srcOrd="2" destOrd="0" presId="urn:microsoft.com/office/officeart/2005/8/layout/vList2"/>
    <dgm:cxn modelId="{D953AA72-9A09-4E48-B93E-719A0766B7E3}" type="presParOf" srcId="{BF54D63D-B396-481B-A5A1-D40A46EE1D1D}" destId="{97FCBC3B-E721-48CB-B0C4-72EC88C20E8E}" srcOrd="3" destOrd="0" presId="urn:microsoft.com/office/officeart/2005/8/layout/vList2"/>
    <dgm:cxn modelId="{1B330C91-022C-4D0E-884D-3EE1B40EB697}" type="presParOf" srcId="{BF54D63D-B396-481B-A5A1-D40A46EE1D1D}" destId="{1D7E15A3-39E3-45E7-A564-4D0FF2CF9590}"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D5332F-DC91-4D56-A921-8CEB39C731C7}"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964ADA3E-3680-47DE-B3FE-27D4EF5B3C02}">
      <dgm:prSet/>
      <dgm:spPr/>
      <dgm:t>
        <a:bodyPr/>
        <a:lstStyle/>
        <a:p>
          <a:r>
            <a:rPr lang="en-US"/>
            <a:t>Daily story sessions to promote a love of reading</a:t>
          </a:r>
        </a:p>
      </dgm:t>
    </dgm:pt>
    <dgm:pt modelId="{20EE1559-ADB3-47D0-805B-6FF30EC05F4E}" type="parTrans" cxnId="{8F3BCAA2-9C1E-4AE7-BBC4-C0258917193F}">
      <dgm:prSet/>
      <dgm:spPr/>
      <dgm:t>
        <a:bodyPr/>
        <a:lstStyle/>
        <a:p>
          <a:endParaRPr lang="en-US"/>
        </a:p>
      </dgm:t>
    </dgm:pt>
    <dgm:pt modelId="{4F561BFB-FB04-4420-8748-EF58216CCE17}" type="sibTrans" cxnId="{8F3BCAA2-9C1E-4AE7-BBC4-C0258917193F}">
      <dgm:prSet/>
      <dgm:spPr/>
      <dgm:t>
        <a:bodyPr/>
        <a:lstStyle/>
        <a:p>
          <a:endParaRPr lang="en-US"/>
        </a:p>
      </dgm:t>
    </dgm:pt>
    <dgm:pt modelId="{DF66968E-007B-48D5-AF07-0B1409C50AA2}">
      <dgm:prSet/>
      <dgm:spPr/>
      <dgm:t>
        <a:bodyPr/>
        <a:lstStyle/>
        <a:p>
          <a:r>
            <a:rPr lang="en-US"/>
            <a:t>Book centered curriculum</a:t>
          </a:r>
        </a:p>
      </dgm:t>
    </dgm:pt>
    <dgm:pt modelId="{7E2A607D-92B8-4469-96D7-95C5E074345F}" type="parTrans" cxnId="{33696A57-4973-462D-818A-4283BC17FBA5}">
      <dgm:prSet/>
      <dgm:spPr/>
      <dgm:t>
        <a:bodyPr/>
        <a:lstStyle/>
        <a:p>
          <a:endParaRPr lang="en-US"/>
        </a:p>
      </dgm:t>
    </dgm:pt>
    <dgm:pt modelId="{83B0C904-6484-4FDD-83CE-EB082A4DF8B8}" type="sibTrans" cxnId="{33696A57-4973-462D-818A-4283BC17FBA5}">
      <dgm:prSet/>
      <dgm:spPr/>
      <dgm:t>
        <a:bodyPr/>
        <a:lstStyle/>
        <a:p>
          <a:endParaRPr lang="en-US"/>
        </a:p>
      </dgm:t>
    </dgm:pt>
    <dgm:pt modelId="{D9550541-51D5-4620-B289-D817971512C8}">
      <dgm:prSet/>
      <dgm:spPr/>
      <dgm:t>
        <a:bodyPr/>
        <a:lstStyle/>
        <a:p>
          <a:r>
            <a:rPr lang="en-US"/>
            <a:t>Group reading practice sessions</a:t>
          </a:r>
        </a:p>
      </dgm:t>
    </dgm:pt>
    <dgm:pt modelId="{DD663FA7-95D0-4BC1-BAD5-007E122DF868}" type="parTrans" cxnId="{C1F590AA-26FE-45EE-8F73-765EFB99BC3A}">
      <dgm:prSet/>
      <dgm:spPr/>
      <dgm:t>
        <a:bodyPr/>
        <a:lstStyle/>
        <a:p>
          <a:endParaRPr lang="en-US"/>
        </a:p>
      </dgm:t>
    </dgm:pt>
    <dgm:pt modelId="{54A6BC8D-187F-45CD-9792-711A39F878BD}" type="sibTrans" cxnId="{C1F590AA-26FE-45EE-8F73-765EFB99BC3A}">
      <dgm:prSet/>
      <dgm:spPr/>
      <dgm:t>
        <a:bodyPr/>
        <a:lstStyle/>
        <a:p>
          <a:endParaRPr lang="en-US"/>
        </a:p>
      </dgm:t>
    </dgm:pt>
    <dgm:pt modelId="{A008DE6F-3CBD-4682-A18E-4229072B1FAC}">
      <dgm:prSet/>
      <dgm:spPr/>
      <dgm:t>
        <a:bodyPr/>
        <a:lstStyle/>
        <a:p>
          <a:r>
            <a:rPr lang="en-US"/>
            <a:t>Individual opportunities for book sharing</a:t>
          </a:r>
        </a:p>
      </dgm:t>
    </dgm:pt>
    <dgm:pt modelId="{91FF7752-ACA3-43D5-992C-CF73B3C467F2}" type="parTrans" cxnId="{F68A3F09-9F58-4504-B6F0-C64B6744F6BB}">
      <dgm:prSet/>
      <dgm:spPr/>
      <dgm:t>
        <a:bodyPr/>
        <a:lstStyle/>
        <a:p>
          <a:endParaRPr lang="en-US"/>
        </a:p>
      </dgm:t>
    </dgm:pt>
    <dgm:pt modelId="{00811B92-5296-4CAF-A932-9CAE8DE86B12}" type="sibTrans" cxnId="{F68A3F09-9F58-4504-B6F0-C64B6744F6BB}">
      <dgm:prSet/>
      <dgm:spPr/>
      <dgm:t>
        <a:bodyPr/>
        <a:lstStyle/>
        <a:p>
          <a:endParaRPr lang="en-US"/>
        </a:p>
      </dgm:t>
    </dgm:pt>
    <dgm:pt modelId="{A985F33F-F3E2-42A2-A3C8-B6C7AAB2D535}">
      <dgm:prSet/>
      <dgm:spPr/>
      <dgm:t>
        <a:bodyPr/>
        <a:lstStyle/>
        <a:p>
          <a:r>
            <a:rPr lang="en-US"/>
            <a:t>Phonics sessions</a:t>
          </a:r>
        </a:p>
      </dgm:t>
    </dgm:pt>
    <dgm:pt modelId="{5858ACC1-594D-47A2-B62C-F40FFCFD3288}" type="parTrans" cxnId="{998018A7-C3F9-427D-87B2-D0767C2BEC25}">
      <dgm:prSet/>
      <dgm:spPr/>
      <dgm:t>
        <a:bodyPr/>
        <a:lstStyle/>
        <a:p>
          <a:endParaRPr lang="en-US"/>
        </a:p>
      </dgm:t>
    </dgm:pt>
    <dgm:pt modelId="{2A261581-CAB8-4CFD-9260-C9179706CEA7}" type="sibTrans" cxnId="{998018A7-C3F9-427D-87B2-D0767C2BEC25}">
      <dgm:prSet/>
      <dgm:spPr/>
      <dgm:t>
        <a:bodyPr/>
        <a:lstStyle/>
        <a:p>
          <a:endParaRPr lang="en-US"/>
        </a:p>
      </dgm:t>
    </dgm:pt>
    <dgm:pt modelId="{67FD4696-5AE1-4C8B-A1B9-552671A1285D}">
      <dgm:prSet/>
      <dgm:spPr/>
      <dgm:t>
        <a:bodyPr/>
        <a:lstStyle/>
        <a:p>
          <a:r>
            <a:rPr lang="en-US"/>
            <a:t>Reading links throughout the provision and activities</a:t>
          </a:r>
        </a:p>
      </dgm:t>
    </dgm:pt>
    <dgm:pt modelId="{6B03B432-BCE4-4536-A751-30E036606AE2}" type="parTrans" cxnId="{8DAA4C58-6CC3-45A7-8E37-75711FB40EB8}">
      <dgm:prSet/>
      <dgm:spPr/>
      <dgm:t>
        <a:bodyPr/>
        <a:lstStyle/>
        <a:p>
          <a:endParaRPr lang="en-US"/>
        </a:p>
      </dgm:t>
    </dgm:pt>
    <dgm:pt modelId="{D5EFC215-3E2C-4281-98E7-277A7267C6C4}" type="sibTrans" cxnId="{8DAA4C58-6CC3-45A7-8E37-75711FB40EB8}">
      <dgm:prSet/>
      <dgm:spPr/>
      <dgm:t>
        <a:bodyPr/>
        <a:lstStyle/>
        <a:p>
          <a:endParaRPr lang="en-US"/>
        </a:p>
      </dgm:t>
    </dgm:pt>
    <dgm:pt modelId="{280A7949-E13F-450F-A623-56B966DEC8C6}" type="pres">
      <dgm:prSet presAssocID="{64D5332F-DC91-4D56-A921-8CEB39C731C7}" presName="diagram" presStyleCnt="0">
        <dgm:presLayoutVars>
          <dgm:dir/>
          <dgm:resizeHandles val="exact"/>
        </dgm:presLayoutVars>
      </dgm:prSet>
      <dgm:spPr/>
    </dgm:pt>
    <dgm:pt modelId="{D0D1A52E-7A10-44D0-8A35-3E73A5F70354}" type="pres">
      <dgm:prSet presAssocID="{964ADA3E-3680-47DE-B3FE-27D4EF5B3C02}" presName="node" presStyleLbl="node1" presStyleIdx="0" presStyleCnt="6">
        <dgm:presLayoutVars>
          <dgm:bulletEnabled val="1"/>
        </dgm:presLayoutVars>
      </dgm:prSet>
      <dgm:spPr/>
    </dgm:pt>
    <dgm:pt modelId="{B5181A3C-AF99-4A1D-998A-70E239A78839}" type="pres">
      <dgm:prSet presAssocID="{4F561BFB-FB04-4420-8748-EF58216CCE17}" presName="sibTrans" presStyleCnt="0"/>
      <dgm:spPr/>
    </dgm:pt>
    <dgm:pt modelId="{4A7D9785-B4CB-427F-986F-9D3318E16395}" type="pres">
      <dgm:prSet presAssocID="{DF66968E-007B-48D5-AF07-0B1409C50AA2}" presName="node" presStyleLbl="node1" presStyleIdx="1" presStyleCnt="6">
        <dgm:presLayoutVars>
          <dgm:bulletEnabled val="1"/>
        </dgm:presLayoutVars>
      </dgm:prSet>
      <dgm:spPr/>
    </dgm:pt>
    <dgm:pt modelId="{F8BF71FF-816C-4BC6-B800-D87450DD7C48}" type="pres">
      <dgm:prSet presAssocID="{83B0C904-6484-4FDD-83CE-EB082A4DF8B8}" presName="sibTrans" presStyleCnt="0"/>
      <dgm:spPr/>
    </dgm:pt>
    <dgm:pt modelId="{F549A271-DA67-4F3A-86B7-01B472A153F6}" type="pres">
      <dgm:prSet presAssocID="{D9550541-51D5-4620-B289-D817971512C8}" presName="node" presStyleLbl="node1" presStyleIdx="2" presStyleCnt="6">
        <dgm:presLayoutVars>
          <dgm:bulletEnabled val="1"/>
        </dgm:presLayoutVars>
      </dgm:prSet>
      <dgm:spPr/>
    </dgm:pt>
    <dgm:pt modelId="{78161112-AD37-4EB5-94CB-446C778D74DB}" type="pres">
      <dgm:prSet presAssocID="{54A6BC8D-187F-45CD-9792-711A39F878BD}" presName="sibTrans" presStyleCnt="0"/>
      <dgm:spPr/>
    </dgm:pt>
    <dgm:pt modelId="{C50BEC95-D200-40A9-84F5-9067F47B88FD}" type="pres">
      <dgm:prSet presAssocID="{A008DE6F-3CBD-4682-A18E-4229072B1FAC}" presName="node" presStyleLbl="node1" presStyleIdx="3" presStyleCnt="6">
        <dgm:presLayoutVars>
          <dgm:bulletEnabled val="1"/>
        </dgm:presLayoutVars>
      </dgm:prSet>
      <dgm:spPr/>
    </dgm:pt>
    <dgm:pt modelId="{0F14297A-DE74-415D-9D67-94798E0B9791}" type="pres">
      <dgm:prSet presAssocID="{00811B92-5296-4CAF-A932-9CAE8DE86B12}" presName="sibTrans" presStyleCnt="0"/>
      <dgm:spPr/>
    </dgm:pt>
    <dgm:pt modelId="{111CED1F-8E7B-4D09-AB87-849DB0050E75}" type="pres">
      <dgm:prSet presAssocID="{A985F33F-F3E2-42A2-A3C8-B6C7AAB2D535}" presName="node" presStyleLbl="node1" presStyleIdx="4" presStyleCnt="6">
        <dgm:presLayoutVars>
          <dgm:bulletEnabled val="1"/>
        </dgm:presLayoutVars>
      </dgm:prSet>
      <dgm:spPr/>
    </dgm:pt>
    <dgm:pt modelId="{99A08955-3C72-4F6B-80CF-F749A951EB32}" type="pres">
      <dgm:prSet presAssocID="{2A261581-CAB8-4CFD-9260-C9179706CEA7}" presName="sibTrans" presStyleCnt="0"/>
      <dgm:spPr/>
    </dgm:pt>
    <dgm:pt modelId="{B8399A5D-118B-4F00-B8C2-83302F87375F}" type="pres">
      <dgm:prSet presAssocID="{67FD4696-5AE1-4C8B-A1B9-552671A1285D}" presName="node" presStyleLbl="node1" presStyleIdx="5" presStyleCnt="6">
        <dgm:presLayoutVars>
          <dgm:bulletEnabled val="1"/>
        </dgm:presLayoutVars>
      </dgm:prSet>
      <dgm:spPr/>
    </dgm:pt>
  </dgm:ptLst>
  <dgm:cxnLst>
    <dgm:cxn modelId="{F68A3F09-9F58-4504-B6F0-C64B6744F6BB}" srcId="{64D5332F-DC91-4D56-A921-8CEB39C731C7}" destId="{A008DE6F-3CBD-4682-A18E-4229072B1FAC}" srcOrd="3" destOrd="0" parTransId="{91FF7752-ACA3-43D5-992C-CF73B3C467F2}" sibTransId="{00811B92-5296-4CAF-A932-9CAE8DE86B12}"/>
    <dgm:cxn modelId="{07BE3C32-DD32-46F7-9A9C-545772291236}" type="presOf" srcId="{64D5332F-DC91-4D56-A921-8CEB39C731C7}" destId="{280A7949-E13F-450F-A623-56B966DEC8C6}" srcOrd="0" destOrd="0" presId="urn:microsoft.com/office/officeart/2005/8/layout/default"/>
    <dgm:cxn modelId="{88B8A965-2684-42E8-B4C8-27B301A0BBDB}" type="presOf" srcId="{964ADA3E-3680-47DE-B3FE-27D4EF5B3C02}" destId="{D0D1A52E-7A10-44D0-8A35-3E73A5F70354}" srcOrd="0" destOrd="0" presId="urn:microsoft.com/office/officeart/2005/8/layout/default"/>
    <dgm:cxn modelId="{B8AC1B74-A133-4589-8207-F7A6BB87BB38}" type="presOf" srcId="{A008DE6F-3CBD-4682-A18E-4229072B1FAC}" destId="{C50BEC95-D200-40A9-84F5-9067F47B88FD}" srcOrd="0" destOrd="0" presId="urn:microsoft.com/office/officeart/2005/8/layout/default"/>
    <dgm:cxn modelId="{33696A57-4973-462D-818A-4283BC17FBA5}" srcId="{64D5332F-DC91-4D56-A921-8CEB39C731C7}" destId="{DF66968E-007B-48D5-AF07-0B1409C50AA2}" srcOrd="1" destOrd="0" parTransId="{7E2A607D-92B8-4469-96D7-95C5E074345F}" sibTransId="{83B0C904-6484-4FDD-83CE-EB082A4DF8B8}"/>
    <dgm:cxn modelId="{8DAA4C58-6CC3-45A7-8E37-75711FB40EB8}" srcId="{64D5332F-DC91-4D56-A921-8CEB39C731C7}" destId="{67FD4696-5AE1-4C8B-A1B9-552671A1285D}" srcOrd="5" destOrd="0" parTransId="{6B03B432-BCE4-4536-A751-30E036606AE2}" sibTransId="{D5EFC215-3E2C-4281-98E7-277A7267C6C4}"/>
    <dgm:cxn modelId="{BA4A3199-3662-4622-A66F-70D7B6D1B2CA}" type="presOf" srcId="{67FD4696-5AE1-4C8B-A1B9-552671A1285D}" destId="{B8399A5D-118B-4F00-B8C2-83302F87375F}" srcOrd="0" destOrd="0" presId="urn:microsoft.com/office/officeart/2005/8/layout/default"/>
    <dgm:cxn modelId="{C6324899-9FDE-4E2C-A942-35080CC2B710}" type="presOf" srcId="{DF66968E-007B-48D5-AF07-0B1409C50AA2}" destId="{4A7D9785-B4CB-427F-986F-9D3318E16395}" srcOrd="0" destOrd="0" presId="urn:microsoft.com/office/officeart/2005/8/layout/default"/>
    <dgm:cxn modelId="{8F3BCAA2-9C1E-4AE7-BBC4-C0258917193F}" srcId="{64D5332F-DC91-4D56-A921-8CEB39C731C7}" destId="{964ADA3E-3680-47DE-B3FE-27D4EF5B3C02}" srcOrd="0" destOrd="0" parTransId="{20EE1559-ADB3-47D0-805B-6FF30EC05F4E}" sibTransId="{4F561BFB-FB04-4420-8748-EF58216CCE17}"/>
    <dgm:cxn modelId="{998018A7-C3F9-427D-87B2-D0767C2BEC25}" srcId="{64D5332F-DC91-4D56-A921-8CEB39C731C7}" destId="{A985F33F-F3E2-42A2-A3C8-B6C7AAB2D535}" srcOrd="4" destOrd="0" parTransId="{5858ACC1-594D-47A2-B62C-F40FFCFD3288}" sibTransId="{2A261581-CAB8-4CFD-9260-C9179706CEA7}"/>
    <dgm:cxn modelId="{C1F590AA-26FE-45EE-8F73-765EFB99BC3A}" srcId="{64D5332F-DC91-4D56-A921-8CEB39C731C7}" destId="{D9550541-51D5-4620-B289-D817971512C8}" srcOrd="2" destOrd="0" parTransId="{DD663FA7-95D0-4BC1-BAD5-007E122DF868}" sibTransId="{54A6BC8D-187F-45CD-9792-711A39F878BD}"/>
    <dgm:cxn modelId="{4FF018D4-C8F1-4481-AFCA-436C4B32153A}" type="presOf" srcId="{D9550541-51D5-4620-B289-D817971512C8}" destId="{F549A271-DA67-4F3A-86B7-01B472A153F6}" srcOrd="0" destOrd="0" presId="urn:microsoft.com/office/officeart/2005/8/layout/default"/>
    <dgm:cxn modelId="{634ACDED-D2B8-40E4-A806-EFF239D6E888}" type="presOf" srcId="{A985F33F-F3E2-42A2-A3C8-B6C7AAB2D535}" destId="{111CED1F-8E7B-4D09-AB87-849DB0050E75}" srcOrd="0" destOrd="0" presId="urn:microsoft.com/office/officeart/2005/8/layout/default"/>
    <dgm:cxn modelId="{E5E177F7-6322-4325-B6F6-A2E3686CF596}" type="presParOf" srcId="{280A7949-E13F-450F-A623-56B966DEC8C6}" destId="{D0D1A52E-7A10-44D0-8A35-3E73A5F70354}" srcOrd="0" destOrd="0" presId="urn:microsoft.com/office/officeart/2005/8/layout/default"/>
    <dgm:cxn modelId="{56FFCEA2-7692-44DA-A055-6CC1D51D80E1}" type="presParOf" srcId="{280A7949-E13F-450F-A623-56B966DEC8C6}" destId="{B5181A3C-AF99-4A1D-998A-70E239A78839}" srcOrd="1" destOrd="0" presId="urn:microsoft.com/office/officeart/2005/8/layout/default"/>
    <dgm:cxn modelId="{57A8F02A-D5B6-4150-9C0F-81FAA7C2F75D}" type="presParOf" srcId="{280A7949-E13F-450F-A623-56B966DEC8C6}" destId="{4A7D9785-B4CB-427F-986F-9D3318E16395}" srcOrd="2" destOrd="0" presId="urn:microsoft.com/office/officeart/2005/8/layout/default"/>
    <dgm:cxn modelId="{E243E4E3-B43F-4D0B-BD2F-377F955B1BBD}" type="presParOf" srcId="{280A7949-E13F-450F-A623-56B966DEC8C6}" destId="{F8BF71FF-816C-4BC6-B800-D87450DD7C48}" srcOrd="3" destOrd="0" presId="urn:microsoft.com/office/officeart/2005/8/layout/default"/>
    <dgm:cxn modelId="{A447B566-9F07-4F38-ADB8-53345F2BA172}" type="presParOf" srcId="{280A7949-E13F-450F-A623-56B966DEC8C6}" destId="{F549A271-DA67-4F3A-86B7-01B472A153F6}" srcOrd="4" destOrd="0" presId="urn:microsoft.com/office/officeart/2005/8/layout/default"/>
    <dgm:cxn modelId="{A15ABC91-4E8B-4AF7-9471-276D3808696B}" type="presParOf" srcId="{280A7949-E13F-450F-A623-56B966DEC8C6}" destId="{78161112-AD37-4EB5-94CB-446C778D74DB}" srcOrd="5" destOrd="0" presId="urn:microsoft.com/office/officeart/2005/8/layout/default"/>
    <dgm:cxn modelId="{F6285E89-93B3-40C0-A245-926104C12E8C}" type="presParOf" srcId="{280A7949-E13F-450F-A623-56B966DEC8C6}" destId="{C50BEC95-D200-40A9-84F5-9067F47B88FD}" srcOrd="6" destOrd="0" presId="urn:microsoft.com/office/officeart/2005/8/layout/default"/>
    <dgm:cxn modelId="{E86556E5-8C5E-4E5A-9EC4-4FA1D47A1A17}" type="presParOf" srcId="{280A7949-E13F-450F-A623-56B966DEC8C6}" destId="{0F14297A-DE74-415D-9D67-94798E0B9791}" srcOrd="7" destOrd="0" presId="urn:microsoft.com/office/officeart/2005/8/layout/default"/>
    <dgm:cxn modelId="{EC67E006-E4DB-448B-9532-421ACED2F458}" type="presParOf" srcId="{280A7949-E13F-450F-A623-56B966DEC8C6}" destId="{111CED1F-8E7B-4D09-AB87-849DB0050E75}" srcOrd="8" destOrd="0" presId="urn:microsoft.com/office/officeart/2005/8/layout/default"/>
    <dgm:cxn modelId="{D55FEECD-91C4-428A-BCFB-4196DA331034}" type="presParOf" srcId="{280A7949-E13F-450F-A623-56B966DEC8C6}" destId="{99A08955-3C72-4F6B-80CF-F749A951EB32}" srcOrd="9" destOrd="0" presId="urn:microsoft.com/office/officeart/2005/8/layout/default"/>
    <dgm:cxn modelId="{0E3D237E-5189-4C86-97EC-C506B7C3243A}" type="presParOf" srcId="{280A7949-E13F-450F-A623-56B966DEC8C6}" destId="{B8399A5D-118B-4F00-B8C2-83302F87375F}"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4D22434-4BEA-4918-A04B-3427C1B8AB69}"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7BB1DCA2-ADF2-4D4B-B13E-F84DBEC19986}">
      <dgm:prSet/>
      <dgm:spPr/>
      <dgm:t>
        <a:bodyPr/>
        <a:lstStyle/>
        <a:p>
          <a:r>
            <a:rPr lang="en-GB"/>
            <a:t>In order for your child to develop the fundamental skills required for reading, we need to expose them to as many opportunities as possible! </a:t>
          </a:r>
          <a:endParaRPr lang="en-US"/>
        </a:p>
      </dgm:t>
    </dgm:pt>
    <dgm:pt modelId="{E28617EC-3460-4BFC-B72A-4F8E806FA01F}" type="parTrans" cxnId="{7017054E-DDFA-43F3-96D2-008D69B3F3A2}">
      <dgm:prSet/>
      <dgm:spPr/>
      <dgm:t>
        <a:bodyPr/>
        <a:lstStyle/>
        <a:p>
          <a:endParaRPr lang="en-US"/>
        </a:p>
      </dgm:t>
    </dgm:pt>
    <dgm:pt modelId="{0DC61C75-5402-44C2-AE47-7B963BE07936}" type="sibTrans" cxnId="{7017054E-DDFA-43F3-96D2-008D69B3F3A2}">
      <dgm:prSet/>
      <dgm:spPr/>
      <dgm:t>
        <a:bodyPr/>
        <a:lstStyle/>
        <a:p>
          <a:endParaRPr lang="en-US"/>
        </a:p>
      </dgm:t>
    </dgm:pt>
    <dgm:pt modelId="{39D7E35D-E11C-46AD-91AC-66D80C2FAB3D}">
      <dgm:prSet/>
      <dgm:spPr/>
      <dgm:t>
        <a:bodyPr/>
        <a:lstStyle/>
        <a:p>
          <a:r>
            <a:rPr lang="en-GB"/>
            <a:t>You could do this by:</a:t>
          </a:r>
          <a:endParaRPr lang="en-US"/>
        </a:p>
      </dgm:t>
    </dgm:pt>
    <dgm:pt modelId="{FBC6E874-582E-42B2-BDE8-798A4DDEA571}" type="parTrans" cxnId="{21523E4F-C76F-428D-815F-E33DC575B7AC}">
      <dgm:prSet/>
      <dgm:spPr/>
      <dgm:t>
        <a:bodyPr/>
        <a:lstStyle/>
        <a:p>
          <a:endParaRPr lang="en-US"/>
        </a:p>
      </dgm:t>
    </dgm:pt>
    <dgm:pt modelId="{259DD5E8-9E19-42F4-8874-8203DF1258B6}" type="sibTrans" cxnId="{21523E4F-C76F-428D-815F-E33DC575B7AC}">
      <dgm:prSet/>
      <dgm:spPr/>
      <dgm:t>
        <a:bodyPr/>
        <a:lstStyle/>
        <a:p>
          <a:endParaRPr lang="en-US"/>
        </a:p>
      </dgm:t>
    </dgm:pt>
    <dgm:pt modelId="{B25A313B-F24B-4099-9589-89E0E4A6AE56}">
      <dgm:prSet/>
      <dgm:spPr/>
      <dgm:t>
        <a:bodyPr/>
        <a:lstStyle/>
        <a:p>
          <a:r>
            <a:rPr lang="en-GB"/>
            <a:t>Sharing stories at bedtime</a:t>
          </a:r>
          <a:endParaRPr lang="en-US"/>
        </a:p>
      </dgm:t>
    </dgm:pt>
    <dgm:pt modelId="{8F4A2B1A-6E63-4292-98B1-6C1F08EEE145}" type="parTrans" cxnId="{D86F98DA-A662-4DEF-9803-D633A52E3372}">
      <dgm:prSet/>
      <dgm:spPr/>
      <dgm:t>
        <a:bodyPr/>
        <a:lstStyle/>
        <a:p>
          <a:endParaRPr lang="en-US"/>
        </a:p>
      </dgm:t>
    </dgm:pt>
    <dgm:pt modelId="{E2516B00-A9A8-47E8-A81C-D205D0871FB3}" type="sibTrans" cxnId="{D86F98DA-A662-4DEF-9803-D633A52E3372}">
      <dgm:prSet/>
      <dgm:spPr/>
      <dgm:t>
        <a:bodyPr/>
        <a:lstStyle/>
        <a:p>
          <a:endParaRPr lang="en-US"/>
        </a:p>
      </dgm:t>
    </dgm:pt>
    <dgm:pt modelId="{014642B3-586E-413D-AA2E-DD364D4FFD1D}">
      <dgm:prSet/>
      <dgm:spPr/>
      <dgm:t>
        <a:bodyPr/>
        <a:lstStyle/>
        <a:p>
          <a:r>
            <a:rPr lang="en-GB"/>
            <a:t>Reading their book at least 5 times a week</a:t>
          </a:r>
          <a:endParaRPr lang="en-US"/>
        </a:p>
      </dgm:t>
    </dgm:pt>
    <dgm:pt modelId="{12C9BEE8-CA24-497A-8900-CAF3C16E2E46}" type="parTrans" cxnId="{210C58AC-197F-4D2D-A157-5B5E50CC3FA6}">
      <dgm:prSet/>
      <dgm:spPr/>
      <dgm:t>
        <a:bodyPr/>
        <a:lstStyle/>
        <a:p>
          <a:endParaRPr lang="en-US"/>
        </a:p>
      </dgm:t>
    </dgm:pt>
    <dgm:pt modelId="{0A38BC84-F1E1-479E-AD5C-FE0050422576}" type="sibTrans" cxnId="{210C58AC-197F-4D2D-A157-5B5E50CC3FA6}">
      <dgm:prSet/>
      <dgm:spPr/>
      <dgm:t>
        <a:bodyPr/>
        <a:lstStyle/>
        <a:p>
          <a:endParaRPr lang="en-US"/>
        </a:p>
      </dgm:t>
    </dgm:pt>
    <dgm:pt modelId="{7417802F-22F4-40FC-B78B-380528B032C5}">
      <dgm:prSet/>
      <dgm:spPr/>
      <dgm:t>
        <a:bodyPr/>
        <a:lstStyle/>
        <a:p>
          <a:r>
            <a:rPr lang="en-GB"/>
            <a:t>Visiting the library</a:t>
          </a:r>
          <a:endParaRPr lang="en-US"/>
        </a:p>
      </dgm:t>
    </dgm:pt>
    <dgm:pt modelId="{2F2C930C-42CE-4874-806C-8DFCF19DE36B}" type="parTrans" cxnId="{4B34FD73-2CF2-4AD8-A14F-939C16612422}">
      <dgm:prSet/>
      <dgm:spPr/>
      <dgm:t>
        <a:bodyPr/>
        <a:lstStyle/>
        <a:p>
          <a:endParaRPr lang="en-US"/>
        </a:p>
      </dgm:t>
    </dgm:pt>
    <dgm:pt modelId="{5255E463-F9FD-47F0-852A-C3A8AB823C78}" type="sibTrans" cxnId="{4B34FD73-2CF2-4AD8-A14F-939C16612422}">
      <dgm:prSet/>
      <dgm:spPr/>
      <dgm:t>
        <a:bodyPr/>
        <a:lstStyle/>
        <a:p>
          <a:endParaRPr lang="en-US"/>
        </a:p>
      </dgm:t>
    </dgm:pt>
    <dgm:pt modelId="{E0AB970B-B161-4902-B22F-982DB4AC9566}">
      <dgm:prSet/>
      <dgm:spPr/>
      <dgm:t>
        <a:bodyPr/>
        <a:lstStyle/>
        <a:p>
          <a:r>
            <a:rPr lang="en-GB"/>
            <a:t>Expect them to use language correctly (model it back to them)</a:t>
          </a:r>
          <a:endParaRPr lang="en-US"/>
        </a:p>
      </dgm:t>
    </dgm:pt>
    <dgm:pt modelId="{437A2165-A903-47A0-972D-1EC57A9EDEB1}" type="parTrans" cxnId="{74CCD258-18DE-4363-8BA9-F724D14FF801}">
      <dgm:prSet/>
      <dgm:spPr/>
      <dgm:t>
        <a:bodyPr/>
        <a:lstStyle/>
        <a:p>
          <a:endParaRPr lang="en-US"/>
        </a:p>
      </dgm:t>
    </dgm:pt>
    <dgm:pt modelId="{BACB70CF-9CCB-4368-BE66-0FC0E6549F2B}" type="sibTrans" cxnId="{74CCD258-18DE-4363-8BA9-F724D14FF801}">
      <dgm:prSet/>
      <dgm:spPr/>
      <dgm:t>
        <a:bodyPr/>
        <a:lstStyle/>
        <a:p>
          <a:endParaRPr lang="en-US"/>
        </a:p>
      </dgm:t>
    </dgm:pt>
    <dgm:pt modelId="{A8869B8E-0C6E-49B0-9FB1-27B1F555DF99}">
      <dgm:prSet/>
      <dgm:spPr/>
      <dgm:t>
        <a:bodyPr/>
        <a:lstStyle/>
        <a:p>
          <a:r>
            <a:rPr lang="en-GB"/>
            <a:t>Sound talk choices to them</a:t>
          </a:r>
          <a:endParaRPr lang="en-US"/>
        </a:p>
      </dgm:t>
    </dgm:pt>
    <dgm:pt modelId="{3849F370-6773-4F06-905E-1469C3ED7075}" type="parTrans" cxnId="{4187C211-D73E-43FF-9D52-6DE9DFB84D47}">
      <dgm:prSet/>
      <dgm:spPr/>
      <dgm:t>
        <a:bodyPr/>
        <a:lstStyle/>
        <a:p>
          <a:endParaRPr lang="en-US"/>
        </a:p>
      </dgm:t>
    </dgm:pt>
    <dgm:pt modelId="{BB64EEFD-C60E-4042-AE13-C84787431A99}" type="sibTrans" cxnId="{4187C211-D73E-43FF-9D52-6DE9DFB84D47}">
      <dgm:prSet/>
      <dgm:spPr/>
      <dgm:t>
        <a:bodyPr/>
        <a:lstStyle/>
        <a:p>
          <a:endParaRPr lang="en-US"/>
        </a:p>
      </dgm:t>
    </dgm:pt>
    <dgm:pt modelId="{2E0F148E-BA19-4111-A799-C92FC8E72760}">
      <dgm:prSet/>
      <dgm:spPr/>
      <dgm:t>
        <a:bodyPr/>
        <a:lstStyle/>
        <a:p>
          <a:r>
            <a:rPr lang="en-GB"/>
            <a:t>Cook/bake with them involving following instructions</a:t>
          </a:r>
          <a:endParaRPr lang="en-US"/>
        </a:p>
      </dgm:t>
    </dgm:pt>
    <dgm:pt modelId="{BF0B838D-DF0F-4D66-9BE0-B1146B5C2130}" type="parTrans" cxnId="{583686B4-06FE-413E-AFBB-0DBBF9DF487C}">
      <dgm:prSet/>
      <dgm:spPr/>
      <dgm:t>
        <a:bodyPr/>
        <a:lstStyle/>
        <a:p>
          <a:endParaRPr lang="en-US"/>
        </a:p>
      </dgm:t>
    </dgm:pt>
    <dgm:pt modelId="{873CDCA9-0034-4FE9-AF2C-48A9A6953BB2}" type="sibTrans" cxnId="{583686B4-06FE-413E-AFBB-0DBBF9DF487C}">
      <dgm:prSet/>
      <dgm:spPr/>
      <dgm:t>
        <a:bodyPr/>
        <a:lstStyle/>
        <a:p>
          <a:endParaRPr lang="en-US"/>
        </a:p>
      </dgm:t>
    </dgm:pt>
    <dgm:pt modelId="{65D87F2A-8EEF-44E3-B4A2-F83CD0EAB926}">
      <dgm:prSet/>
      <dgm:spPr/>
      <dgm:t>
        <a:bodyPr/>
        <a:lstStyle/>
        <a:p>
          <a:r>
            <a:rPr lang="en-GB"/>
            <a:t>Encourage use of puppets and characters to tell stories</a:t>
          </a:r>
          <a:endParaRPr lang="en-US"/>
        </a:p>
      </dgm:t>
    </dgm:pt>
    <dgm:pt modelId="{BF6B7270-BBB9-4948-9302-8F3F12AF6ED1}" type="parTrans" cxnId="{C4EE18D5-10F5-4068-B30D-BDACC4BB71B2}">
      <dgm:prSet/>
      <dgm:spPr/>
      <dgm:t>
        <a:bodyPr/>
        <a:lstStyle/>
        <a:p>
          <a:endParaRPr lang="en-US"/>
        </a:p>
      </dgm:t>
    </dgm:pt>
    <dgm:pt modelId="{2C54BB41-6C1F-4E07-9AF1-EE9A105E9331}" type="sibTrans" cxnId="{C4EE18D5-10F5-4068-B30D-BDACC4BB71B2}">
      <dgm:prSet/>
      <dgm:spPr/>
      <dgm:t>
        <a:bodyPr/>
        <a:lstStyle/>
        <a:p>
          <a:endParaRPr lang="en-US"/>
        </a:p>
      </dgm:t>
    </dgm:pt>
    <dgm:pt modelId="{28863692-ADC5-4501-A64F-6AB3B616EE93}">
      <dgm:prSet/>
      <dgm:spPr/>
      <dgm:t>
        <a:bodyPr/>
        <a:lstStyle/>
        <a:p>
          <a:r>
            <a:rPr lang="en-GB"/>
            <a:t>Model reading with fluency and expression</a:t>
          </a:r>
          <a:endParaRPr lang="en-US"/>
        </a:p>
      </dgm:t>
    </dgm:pt>
    <dgm:pt modelId="{64BAEEBC-A79E-4EFD-BB6B-ACF1744B394F}" type="parTrans" cxnId="{42777E7C-90CD-4189-BE63-715655C2C215}">
      <dgm:prSet/>
      <dgm:spPr/>
      <dgm:t>
        <a:bodyPr/>
        <a:lstStyle/>
        <a:p>
          <a:endParaRPr lang="en-US"/>
        </a:p>
      </dgm:t>
    </dgm:pt>
    <dgm:pt modelId="{C9B7474D-E580-427B-878C-2B02C3BE2F5D}" type="sibTrans" cxnId="{42777E7C-90CD-4189-BE63-715655C2C215}">
      <dgm:prSet/>
      <dgm:spPr/>
      <dgm:t>
        <a:bodyPr/>
        <a:lstStyle/>
        <a:p>
          <a:endParaRPr lang="en-US"/>
        </a:p>
      </dgm:t>
    </dgm:pt>
    <dgm:pt modelId="{505D60EF-03DE-4CC1-B0C7-37D9C49BFD21}" type="pres">
      <dgm:prSet presAssocID="{44D22434-4BEA-4918-A04B-3427C1B8AB69}" presName="linear" presStyleCnt="0">
        <dgm:presLayoutVars>
          <dgm:animLvl val="lvl"/>
          <dgm:resizeHandles val="exact"/>
        </dgm:presLayoutVars>
      </dgm:prSet>
      <dgm:spPr/>
    </dgm:pt>
    <dgm:pt modelId="{12C8FA32-940D-4FA5-B02A-3CB30DD096E1}" type="pres">
      <dgm:prSet presAssocID="{7BB1DCA2-ADF2-4D4B-B13E-F84DBEC19986}" presName="parentText" presStyleLbl="node1" presStyleIdx="0" presStyleCnt="10">
        <dgm:presLayoutVars>
          <dgm:chMax val="0"/>
          <dgm:bulletEnabled val="1"/>
        </dgm:presLayoutVars>
      </dgm:prSet>
      <dgm:spPr/>
    </dgm:pt>
    <dgm:pt modelId="{F1460699-4C76-4B9B-BE98-2F5ACAD828C7}" type="pres">
      <dgm:prSet presAssocID="{0DC61C75-5402-44C2-AE47-7B963BE07936}" presName="spacer" presStyleCnt="0"/>
      <dgm:spPr/>
    </dgm:pt>
    <dgm:pt modelId="{F9906758-4DF6-4382-8B52-87AB16BC2433}" type="pres">
      <dgm:prSet presAssocID="{39D7E35D-E11C-46AD-91AC-66D80C2FAB3D}" presName="parentText" presStyleLbl="node1" presStyleIdx="1" presStyleCnt="10">
        <dgm:presLayoutVars>
          <dgm:chMax val="0"/>
          <dgm:bulletEnabled val="1"/>
        </dgm:presLayoutVars>
      </dgm:prSet>
      <dgm:spPr/>
    </dgm:pt>
    <dgm:pt modelId="{64F5A894-E6A5-4D5F-8F61-D1CE478C047A}" type="pres">
      <dgm:prSet presAssocID="{259DD5E8-9E19-42F4-8874-8203DF1258B6}" presName="spacer" presStyleCnt="0"/>
      <dgm:spPr/>
    </dgm:pt>
    <dgm:pt modelId="{5EA91C0E-DDDF-446B-B790-B5FC8BAA56CA}" type="pres">
      <dgm:prSet presAssocID="{B25A313B-F24B-4099-9589-89E0E4A6AE56}" presName="parentText" presStyleLbl="node1" presStyleIdx="2" presStyleCnt="10">
        <dgm:presLayoutVars>
          <dgm:chMax val="0"/>
          <dgm:bulletEnabled val="1"/>
        </dgm:presLayoutVars>
      </dgm:prSet>
      <dgm:spPr/>
    </dgm:pt>
    <dgm:pt modelId="{B113E903-BE08-43F0-8CA7-63A6772C4E6E}" type="pres">
      <dgm:prSet presAssocID="{E2516B00-A9A8-47E8-A81C-D205D0871FB3}" presName="spacer" presStyleCnt="0"/>
      <dgm:spPr/>
    </dgm:pt>
    <dgm:pt modelId="{BC830728-50EF-4141-A1A7-364F5D8C91FC}" type="pres">
      <dgm:prSet presAssocID="{014642B3-586E-413D-AA2E-DD364D4FFD1D}" presName="parentText" presStyleLbl="node1" presStyleIdx="3" presStyleCnt="10">
        <dgm:presLayoutVars>
          <dgm:chMax val="0"/>
          <dgm:bulletEnabled val="1"/>
        </dgm:presLayoutVars>
      </dgm:prSet>
      <dgm:spPr/>
    </dgm:pt>
    <dgm:pt modelId="{DC140978-4AA2-47BC-939C-947F7CD841B1}" type="pres">
      <dgm:prSet presAssocID="{0A38BC84-F1E1-479E-AD5C-FE0050422576}" presName="spacer" presStyleCnt="0"/>
      <dgm:spPr/>
    </dgm:pt>
    <dgm:pt modelId="{833EA283-F857-410A-9244-5B5A63F2D525}" type="pres">
      <dgm:prSet presAssocID="{7417802F-22F4-40FC-B78B-380528B032C5}" presName="parentText" presStyleLbl="node1" presStyleIdx="4" presStyleCnt="10">
        <dgm:presLayoutVars>
          <dgm:chMax val="0"/>
          <dgm:bulletEnabled val="1"/>
        </dgm:presLayoutVars>
      </dgm:prSet>
      <dgm:spPr/>
    </dgm:pt>
    <dgm:pt modelId="{506533D7-58F0-47DA-8C72-ED7B639BDEA7}" type="pres">
      <dgm:prSet presAssocID="{5255E463-F9FD-47F0-852A-C3A8AB823C78}" presName="spacer" presStyleCnt="0"/>
      <dgm:spPr/>
    </dgm:pt>
    <dgm:pt modelId="{B91EBE78-17D0-43E7-A315-397CEC427130}" type="pres">
      <dgm:prSet presAssocID="{E0AB970B-B161-4902-B22F-982DB4AC9566}" presName="parentText" presStyleLbl="node1" presStyleIdx="5" presStyleCnt="10">
        <dgm:presLayoutVars>
          <dgm:chMax val="0"/>
          <dgm:bulletEnabled val="1"/>
        </dgm:presLayoutVars>
      </dgm:prSet>
      <dgm:spPr/>
    </dgm:pt>
    <dgm:pt modelId="{16F0DF07-8654-46A2-B5B7-5C4D2241D270}" type="pres">
      <dgm:prSet presAssocID="{BACB70CF-9CCB-4368-BE66-0FC0E6549F2B}" presName="spacer" presStyleCnt="0"/>
      <dgm:spPr/>
    </dgm:pt>
    <dgm:pt modelId="{348DEF4C-DCB0-4288-8693-027E6AF13D0A}" type="pres">
      <dgm:prSet presAssocID="{A8869B8E-0C6E-49B0-9FB1-27B1F555DF99}" presName="parentText" presStyleLbl="node1" presStyleIdx="6" presStyleCnt="10">
        <dgm:presLayoutVars>
          <dgm:chMax val="0"/>
          <dgm:bulletEnabled val="1"/>
        </dgm:presLayoutVars>
      </dgm:prSet>
      <dgm:spPr/>
    </dgm:pt>
    <dgm:pt modelId="{4822D291-86F5-4E8A-8227-06A40C3BEBBE}" type="pres">
      <dgm:prSet presAssocID="{BB64EEFD-C60E-4042-AE13-C84787431A99}" presName="spacer" presStyleCnt="0"/>
      <dgm:spPr/>
    </dgm:pt>
    <dgm:pt modelId="{41E07630-CCC3-4345-A998-2148895D7739}" type="pres">
      <dgm:prSet presAssocID="{2E0F148E-BA19-4111-A799-C92FC8E72760}" presName="parentText" presStyleLbl="node1" presStyleIdx="7" presStyleCnt="10">
        <dgm:presLayoutVars>
          <dgm:chMax val="0"/>
          <dgm:bulletEnabled val="1"/>
        </dgm:presLayoutVars>
      </dgm:prSet>
      <dgm:spPr/>
    </dgm:pt>
    <dgm:pt modelId="{0898AEF0-93E1-41BE-9C48-13BC5E38FD24}" type="pres">
      <dgm:prSet presAssocID="{873CDCA9-0034-4FE9-AF2C-48A9A6953BB2}" presName="spacer" presStyleCnt="0"/>
      <dgm:spPr/>
    </dgm:pt>
    <dgm:pt modelId="{4320C4B8-D7FB-4C62-9C32-12FCC24E22E2}" type="pres">
      <dgm:prSet presAssocID="{65D87F2A-8EEF-44E3-B4A2-F83CD0EAB926}" presName="parentText" presStyleLbl="node1" presStyleIdx="8" presStyleCnt="10">
        <dgm:presLayoutVars>
          <dgm:chMax val="0"/>
          <dgm:bulletEnabled val="1"/>
        </dgm:presLayoutVars>
      </dgm:prSet>
      <dgm:spPr/>
    </dgm:pt>
    <dgm:pt modelId="{8FF818DA-C310-45DD-8BFA-BB3B0F52557D}" type="pres">
      <dgm:prSet presAssocID="{2C54BB41-6C1F-4E07-9AF1-EE9A105E9331}" presName="spacer" presStyleCnt="0"/>
      <dgm:spPr/>
    </dgm:pt>
    <dgm:pt modelId="{6EADA12A-47D2-4EF8-9C74-526199B907D9}" type="pres">
      <dgm:prSet presAssocID="{28863692-ADC5-4501-A64F-6AB3B616EE93}" presName="parentText" presStyleLbl="node1" presStyleIdx="9" presStyleCnt="10">
        <dgm:presLayoutVars>
          <dgm:chMax val="0"/>
          <dgm:bulletEnabled val="1"/>
        </dgm:presLayoutVars>
      </dgm:prSet>
      <dgm:spPr/>
    </dgm:pt>
  </dgm:ptLst>
  <dgm:cxnLst>
    <dgm:cxn modelId="{CABEAD0F-3716-47E4-AD6B-49273FE23939}" type="presOf" srcId="{7BB1DCA2-ADF2-4D4B-B13E-F84DBEC19986}" destId="{12C8FA32-940D-4FA5-B02A-3CB30DD096E1}" srcOrd="0" destOrd="0" presId="urn:microsoft.com/office/officeart/2005/8/layout/vList2"/>
    <dgm:cxn modelId="{4187C211-D73E-43FF-9D52-6DE9DFB84D47}" srcId="{44D22434-4BEA-4918-A04B-3427C1B8AB69}" destId="{A8869B8E-0C6E-49B0-9FB1-27B1F555DF99}" srcOrd="6" destOrd="0" parTransId="{3849F370-6773-4F06-905E-1469C3ED7075}" sibTransId="{BB64EEFD-C60E-4042-AE13-C84787431A99}"/>
    <dgm:cxn modelId="{FA39472F-A201-47CB-A31A-552E6BD37F16}" type="presOf" srcId="{A8869B8E-0C6E-49B0-9FB1-27B1F555DF99}" destId="{348DEF4C-DCB0-4288-8693-027E6AF13D0A}" srcOrd="0" destOrd="0" presId="urn:microsoft.com/office/officeart/2005/8/layout/vList2"/>
    <dgm:cxn modelId="{AF1E6967-A7BF-465E-8060-C0C179792F63}" type="presOf" srcId="{44D22434-4BEA-4918-A04B-3427C1B8AB69}" destId="{505D60EF-03DE-4CC1-B0C7-37D9C49BFD21}" srcOrd="0" destOrd="0" presId="urn:microsoft.com/office/officeart/2005/8/layout/vList2"/>
    <dgm:cxn modelId="{D2204568-4C06-4576-A611-1F1412C37771}" type="presOf" srcId="{39D7E35D-E11C-46AD-91AC-66D80C2FAB3D}" destId="{F9906758-4DF6-4382-8B52-87AB16BC2433}" srcOrd="0" destOrd="0" presId="urn:microsoft.com/office/officeart/2005/8/layout/vList2"/>
    <dgm:cxn modelId="{9F09284B-84B1-4D33-974B-DC1E391AFFEE}" type="presOf" srcId="{014642B3-586E-413D-AA2E-DD364D4FFD1D}" destId="{BC830728-50EF-4141-A1A7-364F5D8C91FC}" srcOrd="0" destOrd="0" presId="urn:microsoft.com/office/officeart/2005/8/layout/vList2"/>
    <dgm:cxn modelId="{7017054E-DDFA-43F3-96D2-008D69B3F3A2}" srcId="{44D22434-4BEA-4918-A04B-3427C1B8AB69}" destId="{7BB1DCA2-ADF2-4D4B-B13E-F84DBEC19986}" srcOrd="0" destOrd="0" parTransId="{E28617EC-3460-4BFC-B72A-4F8E806FA01F}" sibTransId="{0DC61C75-5402-44C2-AE47-7B963BE07936}"/>
    <dgm:cxn modelId="{21523E4F-C76F-428D-815F-E33DC575B7AC}" srcId="{44D22434-4BEA-4918-A04B-3427C1B8AB69}" destId="{39D7E35D-E11C-46AD-91AC-66D80C2FAB3D}" srcOrd="1" destOrd="0" parTransId="{FBC6E874-582E-42B2-BDE8-798A4DDEA571}" sibTransId="{259DD5E8-9E19-42F4-8874-8203DF1258B6}"/>
    <dgm:cxn modelId="{25BBA152-AEFC-426D-BFBF-BACD1B02375C}" type="presOf" srcId="{65D87F2A-8EEF-44E3-B4A2-F83CD0EAB926}" destId="{4320C4B8-D7FB-4C62-9C32-12FCC24E22E2}" srcOrd="0" destOrd="0" presId="urn:microsoft.com/office/officeart/2005/8/layout/vList2"/>
    <dgm:cxn modelId="{64B4FA53-A5E9-4FB1-8104-D4537B038C85}" type="presOf" srcId="{28863692-ADC5-4501-A64F-6AB3B616EE93}" destId="{6EADA12A-47D2-4EF8-9C74-526199B907D9}" srcOrd="0" destOrd="0" presId="urn:microsoft.com/office/officeart/2005/8/layout/vList2"/>
    <dgm:cxn modelId="{4B34FD73-2CF2-4AD8-A14F-939C16612422}" srcId="{44D22434-4BEA-4918-A04B-3427C1B8AB69}" destId="{7417802F-22F4-40FC-B78B-380528B032C5}" srcOrd="4" destOrd="0" parTransId="{2F2C930C-42CE-4874-806C-8DFCF19DE36B}" sibTransId="{5255E463-F9FD-47F0-852A-C3A8AB823C78}"/>
    <dgm:cxn modelId="{2FE67754-9C65-4F11-8A16-C4708BADB45F}" type="presOf" srcId="{7417802F-22F4-40FC-B78B-380528B032C5}" destId="{833EA283-F857-410A-9244-5B5A63F2D525}" srcOrd="0" destOrd="0" presId="urn:microsoft.com/office/officeart/2005/8/layout/vList2"/>
    <dgm:cxn modelId="{74CCD258-18DE-4363-8BA9-F724D14FF801}" srcId="{44D22434-4BEA-4918-A04B-3427C1B8AB69}" destId="{E0AB970B-B161-4902-B22F-982DB4AC9566}" srcOrd="5" destOrd="0" parTransId="{437A2165-A903-47A0-972D-1EC57A9EDEB1}" sibTransId="{BACB70CF-9CCB-4368-BE66-0FC0E6549F2B}"/>
    <dgm:cxn modelId="{42777E7C-90CD-4189-BE63-715655C2C215}" srcId="{44D22434-4BEA-4918-A04B-3427C1B8AB69}" destId="{28863692-ADC5-4501-A64F-6AB3B616EE93}" srcOrd="9" destOrd="0" parTransId="{64BAEEBC-A79E-4EFD-BB6B-ACF1744B394F}" sibTransId="{C9B7474D-E580-427B-878C-2B02C3BE2F5D}"/>
    <dgm:cxn modelId="{73FA2C91-C3AD-4548-ACB7-33377EADC703}" type="presOf" srcId="{B25A313B-F24B-4099-9589-89E0E4A6AE56}" destId="{5EA91C0E-DDDF-446B-B790-B5FC8BAA56CA}" srcOrd="0" destOrd="0" presId="urn:microsoft.com/office/officeart/2005/8/layout/vList2"/>
    <dgm:cxn modelId="{210C58AC-197F-4D2D-A157-5B5E50CC3FA6}" srcId="{44D22434-4BEA-4918-A04B-3427C1B8AB69}" destId="{014642B3-586E-413D-AA2E-DD364D4FFD1D}" srcOrd="3" destOrd="0" parTransId="{12C9BEE8-CA24-497A-8900-CAF3C16E2E46}" sibTransId="{0A38BC84-F1E1-479E-AD5C-FE0050422576}"/>
    <dgm:cxn modelId="{583686B4-06FE-413E-AFBB-0DBBF9DF487C}" srcId="{44D22434-4BEA-4918-A04B-3427C1B8AB69}" destId="{2E0F148E-BA19-4111-A799-C92FC8E72760}" srcOrd="7" destOrd="0" parTransId="{BF0B838D-DF0F-4D66-9BE0-B1146B5C2130}" sibTransId="{873CDCA9-0034-4FE9-AF2C-48A9A6953BB2}"/>
    <dgm:cxn modelId="{86C046C8-A92B-4500-B925-45F6759F11CF}" type="presOf" srcId="{E0AB970B-B161-4902-B22F-982DB4AC9566}" destId="{B91EBE78-17D0-43E7-A315-397CEC427130}" srcOrd="0" destOrd="0" presId="urn:microsoft.com/office/officeart/2005/8/layout/vList2"/>
    <dgm:cxn modelId="{C4EE18D5-10F5-4068-B30D-BDACC4BB71B2}" srcId="{44D22434-4BEA-4918-A04B-3427C1B8AB69}" destId="{65D87F2A-8EEF-44E3-B4A2-F83CD0EAB926}" srcOrd="8" destOrd="0" parTransId="{BF6B7270-BBB9-4948-9302-8F3F12AF6ED1}" sibTransId="{2C54BB41-6C1F-4E07-9AF1-EE9A105E9331}"/>
    <dgm:cxn modelId="{D86F98DA-A662-4DEF-9803-D633A52E3372}" srcId="{44D22434-4BEA-4918-A04B-3427C1B8AB69}" destId="{B25A313B-F24B-4099-9589-89E0E4A6AE56}" srcOrd="2" destOrd="0" parTransId="{8F4A2B1A-6E63-4292-98B1-6C1F08EEE145}" sibTransId="{E2516B00-A9A8-47E8-A81C-D205D0871FB3}"/>
    <dgm:cxn modelId="{AF1C0AE8-9E47-4AFC-9501-8DB43DB7F4F2}" type="presOf" srcId="{2E0F148E-BA19-4111-A799-C92FC8E72760}" destId="{41E07630-CCC3-4345-A998-2148895D7739}" srcOrd="0" destOrd="0" presId="urn:microsoft.com/office/officeart/2005/8/layout/vList2"/>
    <dgm:cxn modelId="{018654F4-D42B-4C17-80A4-38DC2C2E5EF0}" type="presParOf" srcId="{505D60EF-03DE-4CC1-B0C7-37D9C49BFD21}" destId="{12C8FA32-940D-4FA5-B02A-3CB30DD096E1}" srcOrd="0" destOrd="0" presId="urn:microsoft.com/office/officeart/2005/8/layout/vList2"/>
    <dgm:cxn modelId="{CEEDD266-5B4A-4024-9102-36DFE10D9F2A}" type="presParOf" srcId="{505D60EF-03DE-4CC1-B0C7-37D9C49BFD21}" destId="{F1460699-4C76-4B9B-BE98-2F5ACAD828C7}" srcOrd="1" destOrd="0" presId="urn:microsoft.com/office/officeart/2005/8/layout/vList2"/>
    <dgm:cxn modelId="{E764FACA-564D-4D87-B9C9-3FE8021BF2DC}" type="presParOf" srcId="{505D60EF-03DE-4CC1-B0C7-37D9C49BFD21}" destId="{F9906758-4DF6-4382-8B52-87AB16BC2433}" srcOrd="2" destOrd="0" presId="urn:microsoft.com/office/officeart/2005/8/layout/vList2"/>
    <dgm:cxn modelId="{5358B760-3A6B-416B-93CE-970DEE7ECB41}" type="presParOf" srcId="{505D60EF-03DE-4CC1-B0C7-37D9C49BFD21}" destId="{64F5A894-E6A5-4D5F-8F61-D1CE478C047A}" srcOrd="3" destOrd="0" presId="urn:microsoft.com/office/officeart/2005/8/layout/vList2"/>
    <dgm:cxn modelId="{A8249172-E143-4B98-BFB1-12350D901BA9}" type="presParOf" srcId="{505D60EF-03DE-4CC1-B0C7-37D9C49BFD21}" destId="{5EA91C0E-DDDF-446B-B790-B5FC8BAA56CA}" srcOrd="4" destOrd="0" presId="urn:microsoft.com/office/officeart/2005/8/layout/vList2"/>
    <dgm:cxn modelId="{08DE4D13-681F-410D-9AB9-6358EC7AAF46}" type="presParOf" srcId="{505D60EF-03DE-4CC1-B0C7-37D9C49BFD21}" destId="{B113E903-BE08-43F0-8CA7-63A6772C4E6E}" srcOrd="5" destOrd="0" presId="urn:microsoft.com/office/officeart/2005/8/layout/vList2"/>
    <dgm:cxn modelId="{BC020112-BDB3-465F-ABC5-A68DFEDD0681}" type="presParOf" srcId="{505D60EF-03DE-4CC1-B0C7-37D9C49BFD21}" destId="{BC830728-50EF-4141-A1A7-364F5D8C91FC}" srcOrd="6" destOrd="0" presId="urn:microsoft.com/office/officeart/2005/8/layout/vList2"/>
    <dgm:cxn modelId="{08F14C43-1662-43AD-B512-31345850CC39}" type="presParOf" srcId="{505D60EF-03DE-4CC1-B0C7-37D9C49BFD21}" destId="{DC140978-4AA2-47BC-939C-947F7CD841B1}" srcOrd="7" destOrd="0" presId="urn:microsoft.com/office/officeart/2005/8/layout/vList2"/>
    <dgm:cxn modelId="{D680730A-43DA-4019-A5E2-C85AD437BECF}" type="presParOf" srcId="{505D60EF-03DE-4CC1-B0C7-37D9C49BFD21}" destId="{833EA283-F857-410A-9244-5B5A63F2D525}" srcOrd="8" destOrd="0" presId="urn:microsoft.com/office/officeart/2005/8/layout/vList2"/>
    <dgm:cxn modelId="{2FD90726-E1E5-405A-BDCB-FBDE73FF2032}" type="presParOf" srcId="{505D60EF-03DE-4CC1-B0C7-37D9C49BFD21}" destId="{506533D7-58F0-47DA-8C72-ED7B639BDEA7}" srcOrd="9" destOrd="0" presId="urn:microsoft.com/office/officeart/2005/8/layout/vList2"/>
    <dgm:cxn modelId="{E12AA634-FB20-48AF-8136-00CDA2755D3D}" type="presParOf" srcId="{505D60EF-03DE-4CC1-B0C7-37D9C49BFD21}" destId="{B91EBE78-17D0-43E7-A315-397CEC427130}" srcOrd="10" destOrd="0" presId="urn:microsoft.com/office/officeart/2005/8/layout/vList2"/>
    <dgm:cxn modelId="{80C9CE5A-0812-46A5-BA10-1E8817C18ECB}" type="presParOf" srcId="{505D60EF-03DE-4CC1-B0C7-37D9C49BFD21}" destId="{16F0DF07-8654-46A2-B5B7-5C4D2241D270}" srcOrd="11" destOrd="0" presId="urn:microsoft.com/office/officeart/2005/8/layout/vList2"/>
    <dgm:cxn modelId="{8E0F5E82-74E8-46DE-AEF5-4482DF56C121}" type="presParOf" srcId="{505D60EF-03DE-4CC1-B0C7-37D9C49BFD21}" destId="{348DEF4C-DCB0-4288-8693-027E6AF13D0A}" srcOrd="12" destOrd="0" presId="urn:microsoft.com/office/officeart/2005/8/layout/vList2"/>
    <dgm:cxn modelId="{1A8BD6BA-B1C1-4AB3-966B-7F598D406522}" type="presParOf" srcId="{505D60EF-03DE-4CC1-B0C7-37D9C49BFD21}" destId="{4822D291-86F5-4E8A-8227-06A40C3BEBBE}" srcOrd="13" destOrd="0" presId="urn:microsoft.com/office/officeart/2005/8/layout/vList2"/>
    <dgm:cxn modelId="{AC9C7D04-8D8B-4D3E-8121-01FD38443B03}" type="presParOf" srcId="{505D60EF-03DE-4CC1-B0C7-37D9C49BFD21}" destId="{41E07630-CCC3-4345-A998-2148895D7739}" srcOrd="14" destOrd="0" presId="urn:microsoft.com/office/officeart/2005/8/layout/vList2"/>
    <dgm:cxn modelId="{25170553-B1FB-44C7-81BA-F84088689FAC}" type="presParOf" srcId="{505D60EF-03DE-4CC1-B0C7-37D9C49BFD21}" destId="{0898AEF0-93E1-41BE-9C48-13BC5E38FD24}" srcOrd="15" destOrd="0" presId="urn:microsoft.com/office/officeart/2005/8/layout/vList2"/>
    <dgm:cxn modelId="{3A4FCEC8-4CE8-4D64-A05D-EE58403B77A6}" type="presParOf" srcId="{505D60EF-03DE-4CC1-B0C7-37D9C49BFD21}" destId="{4320C4B8-D7FB-4C62-9C32-12FCC24E22E2}" srcOrd="16" destOrd="0" presId="urn:microsoft.com/office/officeart/2005/8/layout/vList2"/>
    <dgm:cxn modelId="{F6F61300-4419-4A0D-8D92-6BC95E03F7EA}" type="presParOf" srcId="{505D60EF-03DE-4CC1-B0C7-37D9C49BFD21}" destId="{8FF818DA-C310-45DD-8BFA-BB3B0F52557D}" srcOrd="17" destOrd="0" presId="urn:microsoft.com/office/officeart/2005/8/layout/vList2"/>
    <dgm:cxn modelId="{6600200F-3CE8-4122-BA93-03D0979D97E9}" type="presParOf" srcId="{505D60EF-03DE-4CC1-B0C7-37D9C49BFD21}" destId="{6EADA12A-47D2-4EF8-9C74-526199B907D9}" srcOrd="1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A65983-48E6-415E-A596-8A945A3F3E4D}">
      <dsp:nvSpPr>
        <dsp:cNvPr id="0" name=""/>
        <dsp:cNvSpPr/>
      </dsp:nvSpPr>
      <dsp:spPr>
        <a:xfrm>
          <a:off x="0" y="10583"/>
          <a:ext cx="5928466" cy="22674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b="1" kern="1200"/>
            <a:t>Comprehension </a:t>
          </a:r>
          <a:r>
            <a:rPr lang="en-GB" sz="1700" kern="1200"/>
            <a:t>Children at the expected level of development will: - Demonstrate understanding of what has been read to them by retelling stories and narratives using their own words and recently introduced vocabulary; - Anticipate – where appropriate – key events in stories; - Use and understand recently introduced vocabulary during discussions about stories, non-fiction, rhymes and poems and during role-play. </a:t>
          </a:r>
          <a:endParaRPr lang="en-US" sz="1700" kern="1200"/>
        </a:p>
      </dsp:txBody>
      <dsp:txXfrm>
        <a:off x="110688" y="121271"/>
        <a:ext cx="5707090" cy="2046084"/>
      </dsp:txXfrm>
    </dsp:sp>
    <dsp:sp modelId="{0505BD54-A55F-4DE4-B8B3-B6A814615B4D}">
      <dsp:nvSpPr>
        <dsp:cNvPr id="0" name=""/>
        <dsp:cNvSpPr/>
      </dsp:nvSpPr>
      <dsp:spPr>
        <a:xfrm>
          <a:off x="0" y="2327004"/>
          <a:ext cx="5928466" cy="2267460"/>
        </a:xfrm>
        <a:prstGeom prst="roundRect">
          <a:avLst/>
        </a:prstGeom>
        <a:solidFill>
          <a:schemeClr val="accent2">
            <a:hueOff val="749851"/>
            <a:satOff val="-3204"/>
            <a:lumOff val="-1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b="1" kern="1200"/>
            <a:t>Word Reading</a:t>
          </a:r>
          <a:r>
            <a:rPr lang="en-GB" sz="1700" kern="1200"/>
            <a:t> Children at the expected level of development will: - Say a sound for each letter in the alphabet and at least 10 digraphs; - Read words consistent with their phonic knowledge by sound-blending; - Read aloud simple sentences and books that are consistent with their phonic knowledge, including some common exception words. </a:t>
          </a:r>
          <a:endParaRPr lang="en-US" sz="1700" kern="1200"/>
        </a:p>
      </dsp:txBody>
      <dsp:txXfrm>
        <a:off x="110688" y="2437692"/>
        <a:ext cx="5707090" cy="2046084"/>
      </dsp:txXfrm>
    </dsp:sp>
    <dsp:sp modelId="{1D7E15A3-39E3-45E7-A564-4D0FF2CF9590}">
      <dsp:nvSpPr>
        <dsp:cNvPr id="0" name=""/>
        <dsp:cNvSpPr/>
      </dsp:nvSpPr>
      <dsp:spPr>
        <a:xfrm>
          <a:off x="0" y="4643424"/>
          <a:ext cx="5928466" cy="2267460"/>
        </a:xfrm>
        <a:prstGeom prst="roundRect">
          <a:avLst/>
        </a:prstGeom>
        <a:solidFill>
          <a:schemeClr val="accent2">
            <a:hueOff val="1499701"/>
            <a:satOff val="-6408"/>
            <a:lumOff val="-3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b="1" kern="1200"/>
            <a:t>Writing</a:t>
          </a:r>
          <a:r>
            <a:rPr lang="en-GB" sz="1700" kern="1200"/>
            <a:t> Children at the expected level of development will: - Write recognisable letters, most of which are correctly formed; - Spell words by identifying sounds in them and representing the sounds with a letter or letters; - Write simple phrases and sentences that can be read by others. </a:t>
          </a:r>
          <a:endParaRPr lang="en-US" sz="1700" kern="1200"/>
        </a:p>
      </dsp:txBody>
      <dsp:txXfrm>
        <a:off x="110688" y="4754112"/>
        <a:ext cx="5707090" cy="20460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D1A52E-7A10-44D0-8A35-3E73A5F70354}">
      <dsp:nvSpPr>
        <dsp:cNvPr id="0" name=""/>
        <dsp:cNvSpPr/>
      </dsp:nvSpPr>
      <dsp:spPr>
        <a:xfrm>
          <a:off x="0" y="103794"/>
          <a:ext cx="3173915" cy="190434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Daily story sessions to promote a love of reading</a:t>
          </a:r>
        </a:p>
      </dsp:txBody>
      <dsp:txXfrm>
        <a:off x="0" y="103794"/>
        <a:ext cx="3173915" cy="1904349"/>
      </dsp:txXfrm>
    </dsp:sp>
    <dsp:sp modelId="{4A7D9785-B4CB-427F-986F-9D3318E16395}">
      <dsp:nvSpPr>
        <dsp:cNvPr id="0" name=""/>
        <dsp:cNvSpPr/>
      </dsp:nvSpPr>
      <dsp:spPr>
        <a:xfrm>
          <a:off x="3491307" y="103794"/>
          <a:ext cx="3173915" cy="1904349"/>
        </a:xfrm>
        <a:prstGeom prst="rect">
          <a:avLst/>
        </a:prstGeom>
        <a:solidFill>
          <a:schemeClr val="accent2">
            <a:hueOff val="299940"/>
            <a:satOff val="-1282"/>
            <a:lumOff val="-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Book centered curriculum</a:t>
          </a:r>
        </a:p>
      </dsp:txBody>
      <dsp:txXfrm>
        <a:off x="3491307" y="103794"/>
        <a:ext cx="3173915" cy="1904349"/>
      </dsp:txXfrm>
    </dsp:sp>
    <dsp:sp modelId="{F549A271-DA67-4F3A-86B7-01B472A153F6}">
      <dsp:nvSpPr>
        <dsp:cNvPr id="0" name=""/>
        <dsp:cNvSpPr/>
      </dsp:nvSpPr>
      <dsp:spPr>
        <a:xfrm>
          <a:off x="6982615" y="103794"/>
          <a:ext cx="3173915" cy="1904349"/>
        </a:xfrm>
        <a:prstGeom prst="rect">
          <a:avLst/>
        </a:prstGeom>
        <a:solidFill>
          <a:schemeClr val="accent2">
            <a:hueOff val="599880"/>
            <a:satOff val="-2563"/>
            <a:lumOff val="-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Group reading practice sessions</a:t>
          </a:r>
        </a:p>
      </dsp:txBody>
      <dsp:txXfrm>
        <a:off x="6982615" y="103794"/>
        <a:ext cx="3173915" cy="1904349"/>
      </dsp:txXfrm>
    </dsp:sp>
    <dsp:sp modelId="{C50BEC95-D200-40A9-84F5-9067F47B88FD}">
      <dsp:nvSpPr>
        <dsp:cNvPr id="0" name=""/>
        <dsp:cNvSpPr/>
      </dsp:nvSpPr>
      <dsp:spPr>
        <a:xfrm>
          <a:off x="0" y="2325535"/>
          <a:ext cx="3173915" cy="1904349"/>
        </a:xfrm>
        <a:prstGeom prst="rect">
          <a:avLst/>
        </a:prstGeom>
        <a:solidFill>
          <a:schemeClr val="accent2">
            <a:hueOff val="899821"/>
            <a:satOff val="-3845"/>
            <a:lumOff val="-2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Individual opportunities for book sharing</a:t>
          </a:r>
        </a:p>
      </dsp:txBody>
      <dsp:txXfrm>
        <a:off x="0" y="2325535"/>
        <a:ext cx="3173915" cy="1904349"/>
      </dsp:txXfrm>
    </dsp:sp>
    <dsp:sp modelId="{111CED1F-8E7B-4D09-AB87-849DB0050E75}">
      <dsp:nvSpPr>
        <dsp:cNvPr id="0" name=""/>
        <dsp:cNvSpPr/>
      </dsp:nvSpPr>
      <dsp:spPr>
        <a:xfrm>
          <a:off x="3491307" y="2325535"/>
          <a:ext cx="3173915" cy="1904349"/>
        </a:xfrm>
        <a:prstGeom prst="rect">
          <a:avLst/>
        </a:prstGeom>
        <a:solidFill>
          <a:schemeClr val="accent2">
            <a:hueOff val="1199761"/>
            <a:satOff val="-5126"/>
            <a:lumOff val="-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Phonics sessions</a:t>
          </a:r>
        </a:p>
      </dsp:txBody>
      <dsp:txXfrm>
        <a:off x="3491307" y="2325535"/>
        <a:ext cx="3173915" cy="1904349"/>
      </dsp:txXfrm>
    </dsp:sp>
    <dsp:sp modelId="{B8399A5D-118B-4F00-B8C2-83302F87375F}">
      <dsp:nvSpPr>
        <dsp:cNvPr id="0" name=""/>
        <dsp:cNvSpPr/>
      </dsp:nvSpPr>
      <dsp:spPr>
        <a:xfrm>
          <a:off x="6982615" y="2325535"/>
          <a:ext cx="3173915" cy="1904349"/>
        </a:xfrm>
        <a:prstGeom prst="rect">
          <a:avLst/>
        </a:prstGeom>
        <a:solidFill>
          <a:schemeClr val="accent2">
            <a:hueOff val="1499701"/>
            <a:satOff val="-6408"/>
            <a:lumOff val="-3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Reading links throughout the provision and activities</a:t>
          </a:r>
        </a:p>
      </dsp:txBody>
      <dsp:txXfrm>
        <a:off x="6982615" y="2325535"/>
        <a:ext cx="3173915" cy="19043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C8FA32-940D-4FA5-B02A-3CB30DD096E1}">
      <dsp:nvSpPr>
        <dsp:cNvPr id="0" name=""/>
        <dsp:cNvSpPr/>
      </dsp:nvSpPr>
      <dsp:spPr>
        <a:xfrm>
          <a:off x="0" y="138648"/>
          <a:ext cx="5626542" cy="5171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GB" sz="1300" kern="1200"/>
            <a:t>In order for your child to develop the fundamental skills required for reading, we need to expose them to as many opportunities as possible! </a:t>
          </a:r>
          <a:endParaRPr lang="en-US" sz="1300" kern="1200"/>
        </a:p>
      </dsp:txBody>
      <dsp:txXfrm>
        <a:off x="25245" y="163893"/>
        <a:ext cx="5576052" cy="466650"/>
      </dsp:txXfrm>
    </dsp:sp>
    <dsp:sp modelId="{F9906758-4DF6-4382-8B52-87AB16BC2433}">
      <dsp:nvSpPr>
        <dsp:cNvPr id="0" name=""/>
        <dsp:cNvSpPr/>
      </dsp:nvSpPr>
      <dsp:spPr>
        <a:xfrm>
          <a:off x="0" y="693228"/>
          <a:ext cx="5626542" cy="517140"/>
        </a:xfrm>
        <a:prstGeom prst="roundRect">
          <a:avLst/>
        </a:prstGeom>
        <a:solidFill>
          <a:schemeClr val="accent2">
            <a:hueOff val="166633"/>
            <a:satOff val="-712"/>
            <a:lumOff val="-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GB" sz="1300" kern="1200"/>
            <a:t>You could do this by:</a:t>
          </a:r>
          <a:endParaRPr lang="en-US" sz="1300" kern="1200"/>
        </a:p>
      </dsp:txBody>
      <dsp:txXfrm>
        <a:off x="25245" y="718473"/>
        <a:ext cx="5576052" cy="466650"/>
      </dsp:txXfrm>
    </dsp:sp>
    <dsp:sp modelId="{5EA91C0E-DDDF-446B-B790-B5FC8BAA56CA}">
      <dsp:nvSpPr>
        <dsp:cNvPr id="0" name=""/>
        <dsp:cNvSpPr/>
      </dsp:nvSpPr>
      <dsp:spPr>
        <a:xfrm>
          <a:off x="0" y="1247808"/>
          <a:ext cx="5626542" cy="517140"/>
        </a:xfrm>
        <a:prstGeom prst="roundRect">
          <a:avLst/>
        </a:prstGeom>
        <a:solidFill>
          <a:schemeClr val="accent2">
            <a:hueOff val="333267"/>
            <a:satOff val="-1424"/>
            <a:lumOff val="-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GB" sz="1300" kern="1200"/>
            <a:t>Sharing stories at bedtime</a:t>
          </a:r>
          <a:endParaRPr lang="en-US" sz="1300" kern="1200"/>
        </a:p>
      </dsp:txBody>
      <dsp:txXfrm>
        <a:off x="25245" y="1273053"/>
        <a:ext cx="5576052" cy="466650"/>
      </dsp:txXfrm>
    </dsp:sp>
    <dsp:sp modelId="{BC830728-50EF-4141-A1A7-364F5D8C91FC}">
      <dsp:nvSpPr>
        <dsp:cNvPr id="0" name=""/>
        <dsp:cNvSpPr/>
      </dsp:nvSpPr>
      <dsp:spPr>
        <a:xfrm>
          <a:off x="0" y="1802389"/>
          <a:ext cx="5626542" cy="517140"/>
        </a:xfrm>
        <a:prstGeom prst="roundRect">
          <a:avLst/>
        </a:prstGeom>
        <a:solidFill>
          <a:schemeClr val="accent2">
            <a:hueOff val="499900"/>
            <a:satOff val="-2136"/>
            <a:lumOff val="-1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GB" sz="1300" kern="1200"/>
            <a:t>Reading their book at least 5 times a week</a:t>
          </a:r>
          <a:endParaRPr lang="en-US" sz="1300" kern="1200"/>
        </a:p>
      </dsp:txBody>
      <dsp:txXfrm>
        <a:off x="25245" y="1827634"/>
        <a:ext cx="5576052" cy="466650"/>
      </dsp:txXfrm>
    </dsp:sp>
    <dsp:sp modelId="{833EA283-F857-410A-9244-5B5A63F2D525}">
      <dsp:nvSpPr>
        <dsp:cNvPr id="0" name=""/>
        <dsp:cNvSpPr/>
      </dsp:nvSpPr>
      <dsp:spPr>
        <a:xfrm>
          <a:off x="0" y="2356969"/>
          <a:ext cx="5626542" cy="517140"/>
        </a:xfrm>
        <a:prstGeom prst="roundRect">
          <a:avLst/>
        </a:prstGeom>
        <a:solidFill>
          <a:schemeClr val="accent2">
            <a:hueOff val="666534"/>
            <a:satOff val="-2848"/>
            <a:lumOff val="-1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GB" sz="1300" kern="1200"/>
            <a:t>Visiting the library</a:t>
          </a:r>
          <a:endParaRPr lang="en-US" sz="1300" kern="1200"/>
        </a:p>
      </dsp:txBody>
      <dsp:txXfrm>
        <a:off x="25245" y="2382214"/>
        <a:ext cx="5576052" cy="466650"/>
      </dsp:txXfrm>
    </dsp:sp>
    <dsp:sp modelId="{B91EBE78-17D0-43E7-A315-397CEC427130}">
      <dsp:nvSpPr>
        <dsp:cNvPr id="0" name=""/>
        <dsp:cNvSpPr/>
      </dsp:nvSpPr>
      <dsp:spPr>
        <a:xfrm>
          <a:off x="0" y="2911549"/>
          <a:ext cx="5626542" cy="517140"/>
        </a:xfrm>
        <a:prstGeom prst="roundRect">
          <a:avLst/>
        </a:prstGeom>
        <a:solidFill>
          <a:schemeClr val="accent2">
            <a:hueOff val="833167"/>
            <a:satOff val="-3560"/>
            <a:lumOff val="-2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GB" sz="1300" kern="1200"/>
            <a:t>Expect them to use language correctly (model it back to them)</a:t>
          </a:r>
          <a:endParaRPr lang="en-US" sz="1300" kern="1200"/>
        </a:p>
      </dsp:txBody>
      <dsp:txXfrm>
        <a:off x="25245" y="2936794"/>
        <a:ext cx="5576052" cy="466650"/>
      </dsp:txXfrm>
    </dsp:sp>
    <dsp:sp modelId="{348DEF4C-DCB0-4288-8693-027E6AF13D0A}">
      <dsp:nvSpPr>
        <dsp:cNvPr id="0" name=""/>
        <dsp:cNvSpPr/>
      </dsp:nvSpPr>
      <dsp:spPr>
        <a:xfrm>
          <a:off x="0" y="3466129"/>
          <a:ext cx="5626542" cy="517140"/>
        </a:xfrm>
        <a:prstGeom prst="roundRect">
          <a:avLst/>
        </a:prstGeom>
        <a:solidFill>
          <a:schemeClr val="accent2">
            <a:hueOff val="999801"/>
            <a:satOff val="-4272"/>
            <a:lumOff val="-2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GB" sz="1300" kern="1200"/>
            <a:t>Sound talk choices to them</a:t>
          </a:r>
          <a:endParaRPr lang="en-US" sz="1300" kern="1200"/>
        </a:p>
      </dsp:txBody>
      <dsp:txXfrm>
        <a:off x="25245" y="3491374"/>
        <a:ext cx="5576052" cy="466650"/>
      </dsp:txXfrm>
    </dsp:sp>
    <dsp:sp modelId="{41E07630-CCC3-4345-A998-2148895D7739}">
      <dsp:nvSpPr>
        <dsp:cNvPr id="0" name=""/>
        <dsp:cNvSpPr/>
      </dsp:nvSpPr>
      <dsp:spPr>
        <a:xfrm>
          <a:off x="0" y="4020709"/>
          <a:ext cx="5626542" cy="517140"/>
        </a:xfrm>
        <a:prstGeom prst="roundRect">
          <a:avLst/>
        </a:prstGeom>
        <a:solidFill>
          <a:schemeClr val="accent2">
            <a:hueOff val="1166434"/>
            <a:satOff val="-4984"/>
            <a:lumOff val="-3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GB" sz="1300" kern="1200"/>
            <a:t>Cook/bake with them involving following instructions</a:t>
          </a:r>
          <a:endParaRPr lang="en-US" sz="1300" kern="1200"/>
        </a:p>
      </dsp:txBody>
      <dsp:txXfrm>
        <a:off x="25245" y="4045954"/>
        <a:ext cx="5576052" cy="466650"/>
      </dsp:txXfrm>
    </dsp:sp>
    <dsp:sp modelId="{4320C4B8-D7FB-4C62-9C32-12FCC24E22E2}">
      <dsp:nvSpPr>
        <dsp:cNvPr id="0" name=""/>
        <dsp:cNvSpPr/>
      </dsp:nvSpPr>
      <dsp:spPr>
        <a:xfrm>
          <a:off x="0" y="4575289"/>
          <a:ext cx="5626542" cy="517140"/>
        </a:xfrm>
        <a:prstGeom prst="roundRect">
          <a:avLst/>
        </a:prstGeom>
        <a:solidFill>
          <a:schemeClr val="accent2">
            <a:hueOff val="1333068"/>
            <a:satOff val="-5696"/>
            <a:lumOff val="-3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GB" sz="1300" kern="1200"/>
            <a:t>Encourage use of puppets and characters to tell stories</a:t>
          </a:r>
          <a:endParaRPr lang="en-US" sz="1300" kern="1200"/>
        </a:p>
      </dsp:txBody>
      <dsp:txXfrm>
        <a:off x="25245" y="4600534"/>
        <a:ext cx="5576052" cy="466650"/>
      </dsp:txXfrm>
    </dsp:sp>
    <dsp:sp modelId="{6EADA12A-47D2-4EF8-9C74-526199B907D9}">
      <dsp:nvSpPr>
        <dsp:cNvPr id="0" name=""/>
        <dsp:cNvSpPr/>
      </dsp:nvSpPr>
      <dsp:spPr>
        <a:xfrm>
          <a:off x="0" y="5129869"/>
          <a:ext cx="5626542" cy="517140"/>
        </a:xfrm>
        <a:prstGeom prst="roundRect">
          <a:avLst/>
        </a:prstGeom>
        <a:solidFill>
          <a:schemeClr val="accent2">
            <a:hueOff val="1499701"/>
            <a:satOff val="-6408"/>
            <a:lumOff val="-3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GB" sz="1300" kern="1200"/>
            <a:t>Model reading with fluency and expression</a:t>
          </a:r>
          <a:endParaRPr lang="en-US" sz="1300" kern="1200"/>
        </a:p>
      </dsp:txBody>
      <dsp:txXfrm>
        <a:off x="25245" y="5155114"/>
        <a:ext cx="5576052" cy="46665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defRPr sz="4400"/>
            </a:lvl1pPr>
          </a:lstStyle>
          <a:p>
            <a:r>
              <a:rPr lang="en-US" dirty="0"/>
              <a:t>Click to edit Master title style</a:t>
            </a:r>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latin typeface="+mn-lt"/>
              </a:defRPr>
            </a:lvl1pPr>
          </a:lstStyle>
          <a:p>
            <a:fld id="{11A6662E-FAF4-44BC-88B5-85A7CBFB6D30}" type="datetime1">
              <a:rPr lang="en-US" smtClean="0"/>
              <a:pPr/>
              <a:t>11/22/2022</a:t>
            </a:fld>
            <a:endParaRPr lang="en-US"/>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latin typeface="+mn-lt"/>
              </a:defRPr>
            </a:lvl1pPr>
          </a:lstStyle>
          <a:p>
            <a:endParaRPr lang="en-US"/>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latin typeface="+mn-lt"/>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2326195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BDD2-E186-4F25-8FDE-D1E875E9C3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18CC5B-A7E0-48B1-8329-6533AC76E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05B1B-77FE-4BFC-BF87-87DA989F0082}"/>
              </a:ext>
            </a:extLst>
          </p:cNvPr>
          <p:cNvSpPr>
            <a:spLocks noGrp="1"/>
          </p:cNvSpPr>
          <p:nvPr>
            <p:ph type="dt" sz="half" idx="10"/>
          </p:nvPr>
        </p:nvSpPr>
        <p:spPr/>
        <p:txBody>
          <a:bodyPr/>
          <a:lstStyle/>
          <a:p>
            <a:fld id="{4C559632-1575-4E14-B53B-3DC3D5ED3947}" type="datetime1">
              <a:rPr lang="en-US" smtClean="0"/>
              <a:t>11/22/2022</a:t>
            </a:fld>
            <a:endParaRPr lang="en-US"/>
          </a:p>
        </p:txBody>
      </p:sp>
      <p:sp>
        <p:nvSpPr>
          <p:cNvPr id="5" name="Footer Placeholder 4">
            <a:extLst>
              <a:ext uri="{FF2B5EF4-FFF2-40B4-BE49-F238E27FC236}">
                <a16:creationId xmlns:a16="http://schemas.microsoft.com/office/drawing/2014/main" id="{3118531E-1B90-4631-BD37-4BB1DBFAB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A55E8-88DC-4280-8E04-FF50FF8EDB5A}"/>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531636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60633D-90E4-4F5A-9EBF-DDEC2B0B47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DD3065-FA3D-42C8-BFDA-967C87F4F2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C126F-38E2-4425-861F-98ED432284BA}"/>
              </a:ext>
            </a:extLst>
          </p:cNvPr>
          <p:cNvSpPr>
            <a:spLocks noGrp="1"/>
          </p:cNvSpPr>
          <p:nvPr>
            <p:ph type="dt" sz="half" idx="10"/>
          </p:nvPr>
        </p:nvSpPr>
        <p:spPr/>
        <p:txBody>
          <a:bodyPr/>
          <a:lstStyle/>
          <a:p>
            <a:fld id="{CC4A6868-2568-4CC9-B302-F37117B01A6E}" type="datetime1">
              <a:rPr lang="en-US" smtClean="0"/>
              <a:t>11/22/2022</a:t>
            </a:fld>
            <a:endParaRPr lang="en-US"/>
          </a:p>
        </p:txBody>
      </p:sp>
      <p:sp>
        <p:nvSpPr>
          <p:cNvPr id="5" name="Footer Placeholder 4">
            <a:extLst>
              <a:ext uri="{FF2B5EF4-FFF2-40B4-BE49-F238E27FC236}">
                <a16:creationId xmlns:a16="http://schemas.microsoft.com/office/drawing/2014/main" id="{CA9645D8-F22A-4354-A8B3-96E8A2D23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E2295-A616-4D57-8800-7B7E213A8CC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084953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838200" y="365760"/>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0055F08A-1E71-4B2B-BB49-E743F2903911}" type="datetime1">
              <a:rPr lang="en-US" smtClean="0"/>
              <a:t>11/22/2022</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123827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B05-7BF6-4073-9106-FA19E97273CB}"/>
              </a:ext>
            </a:extLst>
          </p:cNvPr>
          <p:cNvSpPr>
            <a:spLocks noGrp="1"/>
          </p:cNvSpPr>
          <p:nvPr>
            <p:ph type="title"/>
          </p:nvPr>
        </p:nvSpPr>
        <p:spPr>
          <a:xfrm>
            <a:off x="831850" y="1709738"/>
            <a:ext cx="10515600" cy="2852737"/>
          </a:xfrm>
        </p:spPr>
        <p:txBody>
          <a:bodyPr anchor="b"/>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E8EE8D7-6B58-4A3F-9DD5-E563D5192A68}"/>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2990E-9F0A-446A-B5B8-459CA8D98D92}"/>
              </a:ext>
            </a:extLst>
          </p:cNvPr>
          <p:cNvSpPr>
            <a:spLocks noGrp="1"/>
          </p:cNvSpPr>
          <p:nvPr>
            <p:ph type="dt" sz="half" idx="10"/>
          </p:nvPr>
        </p:nvSpPr>
        <p:spPr/>
        <p:txBody>
          <a:bodyPr/>
          <a:lstStyle/>
          <a:p>
            <a:fld id="{15417D9E-721A-44BB-8863-9873FE64DA75}" type="datetime1">
              <a:rPr lang="en-US" smtClean="0"/>
              <a:t>11/22/2022</a:t>
            </a:fld>
            <a:endParaRPr lang="en-US"/>
          </a:p>
        </p:txBody>
      </p:sp>
      <p:sp>
        <p:nvSpPr>
          <p:cNvPr id="5" name="Footer Placeholder 4">
            <a:extLst>
              <a:ext uri="{FF2B5EF4-FFF2-40B4-BE49-F238E27FC236}">
                <a16:creationId xmlns:a16="http://schemas.microsoft.com/office/drawing/2014/main" id="{89E68EAA-4377-45FF-9D7C-9E77BC9F2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7FA71-74C3-44B8-A0AC-E18A1E76B43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126898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1F12-2D88-4F76-AF46-BD5156C127A9}"/>
              </a:ext>
            </a:extLst>
          </p:cNvPr>
          <p:cNvSpPr>
            <a:spLocks noGrp="1"/>
          </p:cNvSpPr>
          <p:nvPr>
            <p:ph type="title"/>
          </p:nvPr>
        </p:nvSpPr>
        <p:spPr>
          <a:xfrm>
            <a:off x="838200" y="365760"/>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6E1AA46-E3EB-4704-B019-F90F1E6177A5}"/>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C17480F-A530-4D05-9A22-E573FB4BA6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B56FDA-C47A-4F4A-A364-BA60A25AB90A}"/>
              </a:ext>
            </a:extLst>
          </p:cNvPr>
          <p:cNvSpPr>
            <a:spLocks noGrp="1"/>
          </p:cNvSpPr>
          <p:nvPr>
            <p:ph type="dt" sz="half" idx="10"/>
          </p:nvPr>
        </p:nvSpPr>
        <p:spPr/>
        <p:txBody>
          <a:bodyPr/>
          <a:lstStyle/>
          <a:p>
            <a:fld id="{5F31DA2F-80B8-49CF-99FB-5ABCA53A607A}" type="datetime1">
              <a:rPr lang="en-US" smtClean="0"/>
              <a:t>11/22/2022</a:t>
            </a:fld>
            <a:endParaRPr lang="en-US"/>
          </a:p>
        </p:txBody>
      </p:sp>
      <p:sp>
        <p:nvSpPr>
          <p:cNvPr id="6" name="Footer Placeholder 5">
            <a:extLst>
              <a:ext uri="{FF2B5EF4-FFF2-40B4-BE49-F238E27FC236}">
                <a16:creationId xmlns:a16="http://schemas.microsoft.com/office/drawing/2014/main" id="{7326D8DD-6D84-44D4-8A1B-57615B3ED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8FE31-B577-4017-8AFE-A8BA09596E9C}"/>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175283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839788" y="17526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839788" y="2666999"/>
            <a:ext cx="5157787"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6172200" y="17526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6172200" y="2666999"/>
            <a:ext cx="5183188"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fld id="{28852172-E6C9-4B6C-929A-A9DE3837BBF1}" type="datetime1">
              <a:rPr lang="en-US" smtClean="0"/>
              <a:t>11/22/2022</a:t>
            </a:fld>
            <a:endParaRPr lang="en-US"/>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186821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D5F-0BD4-4517-9233-E08AF405B6DE}"/>
              </a:ext>
            </a:extLst>
          </p:cNvPr>
          <p:cNvSpPr>
            <a:spLocks noGrp="1"/>
          </p:cNvSpPr>
          <p:nvPr>
            <p:ph type="title"/>
          </p:nvPr>
        </p:nvSpPr>
        <p:spPr>
          <a:xfrm>
            <a:off x="838200" y="365760"/>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B83523B8-51E3-48B8-BFD8-CE950619804E}"/>
              </a:ext>
            </a:extLst>
          </p:cNvPr>
          <p:cNvSpPr>
            <a:spLocks noGrp="1"/>
          </p:cNvSpPr>
          <p:nvPr>
            <p:ph type="dt" sz="half" idx="10"/>
          </p:nvPr>
        </p:nvSpPr>
        <p:spPr/>
        <p:txBody>
          <a:bodyPr/>
          <a:lstStyle/>
          <a:p>
            <a:fld id="{3AB41CFF-90C9-47B3-9DA1-F2BF8D839F7E}" type="datetime1">
              <a:rPr lang="en-US" smtClean="0"/>
              <a:t>11/22/2022</a:t>
            </a:fld>
            <a:endParaRPr lang="en-US"/>
          </a:p>
        </p:txBody>
      </p:sp>
      <p:sp>
        <p:nvSpPr>
          <p:cNvPr id="4" name="Footer Placeholder 3">
            <a:extLst>
              <a:ext uri="{FF2B5EF4-FFF2-40B4-BE49-F238E27FC236}">
                <a16:creationId xmlns:a16="http://schemas.microsoft.com/office/drawing/2014/main" id="{7D739B90-5D50-4424-B51D-53C391621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F9286-3A00-4D3C-A3F0-50AC9045C4E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025368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fld id="{F06048FA-06AB-4884-A69B-986B96E68A24}" type="datetime1">
              <a:rPr lang="en-US" smtClean="0"/>
              <a:t>11/22/2022</a:t>
            </a:fld>
            <a:endParaRPr lang="en-US"/>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232622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81A1-6D8E-4DD6-8E49-DABDE6D107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93F18F-F78D-4A31-A6BC-6552105BCF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82C2F4-BDF4-4A4F-AA3D-52692932C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3850F-5C87-4F08-9658-EAF049B60EB0}"/>
              </a:ext>
            </a:extLst>
          </p:cNvPr>
          <p:cNvSpPr>
            <a:spLocks noGrp="1"/>
          </p:cNvSpPr>
          <p:nvPr>
            <p:ph type="dt" sz="half" idx="10"/>
          </p:nvPr>
        </p:nvSpPr>
        <p:spPr/>
        <p:txBody>
          <a:bodyPr/>
          <a:lstStyle/>
          <a:p>
            <a:fld id="{50DB7ABA-0172-4F9C-889D-567164F66BCD}" type="datetime1">
              <a:rPr lang="en-US" smtClean="0"/>
              <a:t>11/22/2022</a:t>
            </a:fld>
            <a:endParaRPr lang="en-US"/>
          </a:p>
        </p:txBody>
      </p:sp>
      <p:sp>
        <p:nvSpPr>
          <p:cNvPr id="6" name="Footer Placeholder 5">
            <a:extLst>
              <a:ext uri="{FF2B5EF4-FFF2-40B4-BE49-F238E27FC236}">
                <a16:creationId xmlns:a16="http://schemas.microsoft.com/office/drawing/2014/main" id="{210BCE9A-A746-4439-B5D3-966FBC8E5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D3B51-AA2E-4AA1-8062-A0D476D80CC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018476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2CF7-F453-4B3E-9510-D747979878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E2A1B9-8A2A-4B49-8B79-76D3EEB36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D9FEA03-0EC4-4085-AE63-4AA492D61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5AD5B-0DEA-4C6F-94D2-FAA99F2E5DA9}"/>
              </a:ext>
            </a:extLst>
          </p:cNvPr>
          <p:cNvSpPr>
            <a:spLocks noGrp="1"/>
          </p:cNvSpPr>
          <p:nvPr>
            <p:ph type="dt" sz="half" idx="10"/>
          </p:nvPr>
        </p:nvSpPr>
        <p:spPr/>
        <p:txBody>
          <a:bodyPr/>
          <a:lstStyle/>
          <a:p>
            <a:fld id="{78AC6A5B-8AE7-4A41-B5A7-9ADC6686DC18}" type="datetime1">
              <a:rPr lang="en-US" smtClean="0"/>
              <a:t>11/22/2022</a:t>
            </a:fld>
            <a:endParaRPr lang="en-US"/>
          </a:p>
        </p:txBody>
      </p:sp>
      <p:sp>
        <p:nvSpPr>
          <p:cNvPr id="6" name="Footer Placeholder 5">
            <a:extLst>
              <a:ext uri="{FF2B5EF4-FFF2-40B4-BE49-F238E27FC236}">
                <a16:creationId xmlns:a16="http://schemas.microsoft.com/office/drawing/2014/main" id="{F0DC6744-7CBA-4A1D-8F87-10699F981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D9048-35FF-4BE9-8157-BE4BAA1C725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872309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0" name="Picture 39">
            <a:extLst>
              <a:ext uri="{FF2B5EF4-FFF2-40B4-BE49-F238E27FC236}">
                <a16:creationId xmlns:a16="http://schemas.microsoft.com/office/drawing/2014/main" id="{1CB7E8AE-A3AC-4BB7-A5C6-F00EC697B265}"/>
              </a:ext>
            </a:extLst>
          </p:cNvPr>
          <p:cNvPicPr>
            <a:picLocks noChangeAspect="1"/>
          </p:cNvPicPr>
          <p:nvPr/>
        </p:nvPicPr>
        <p:blipFill>
          <a:blip r:embed="rId13">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838200" y="42545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838200" y="1949450"/>
            <a:ext cx="10515600" cy="4195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838200" y="6324600"/>
            <a:ext cx="2743200" cy="365125"/>
          </a:xfrm>
          <a:prstGeom prst="rect">
            <a:avLst/>
          </a:prstGeom>
        </p:spPr>
        <p:txBody>
          <a:bodyPr vert="horz" lIns="91440" tIns="45720" rIns="91440" bIns="45720" rtlCol="0" anchor="ctr"/>
          <a:lstStyle>
            <a:lvl1pPr algn="l">
              <a:defRPr sz="900">
                <a:solidFill>
                  <a:schemeClr val="bg1">
                    <a:alpha val="60000"/>
                  </a:schemeClr>
                </a:solidFill>
                <a:latin typeface="+mn-lt"/>
              </a:defRPr>
            </a:lvl1pPr>
          </a:lstStyle>
          <a:p>
            <a:fld id="{57E0CF6C-748E-4B7A-BC8B-3011EF78ED13}" type="datetime1">
              <a:rPr lang="en-US" smtClean="0"/>
              <a:pPr/>
              <a:t>11/22/2022</a:t>
            </a:fld>
            <a:endParaRPr lang="en-US" dirty="0"/>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0" y="6324600"/>
            <a:ext cx="4114800" cy="365125"/>
          </a:xfrm>
          <a:prstGeom prst="rect">
            <a:avLst/>
          </a:prstGeom>
        </p:spPr>
        <p:txBody>
          <a:bodyPr vert="horz" lIns="91440" tIns="45720" rIns="91440" bIns="45720" rtlCol="0" anchor="ctr"/>
          <a:lstStyle>
            <a:lvl1pPr algn="ctr">
              <a:defRPr sz="900">
                <a:solidFill>
                  <a:schemeClr val="bg1">
                    <a:alpha val="60000"/>
                  </a:schemeClr>
                </a:solidFill>
                <a:latin typeface="+mn-lt"/>
              </a:defRPr>
            </a:lvl1pPr>
          </a:lstStyle>
          <a:p>
            <a:endParaRPr lang="en-US" dirty="0"/>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610600" y="6324600"/>
            <a:ext cx="2743200" cy="365125"/>
          </a:xfrm>
          <a:prstGeom prst="rect">
            <a:avLst/>
          </a:prstGeom>
        </p:spPr>
        <p:txBody>
          <a:bodyPr vert="horz" lIns="91440" tIns="45720" rIns="91440" bIns="45720" rtlCol="0" anchor="ctr"/>
          <a:lstStyle>
            <a:lvl1pPr algn="r">
              <a:defRPr sz="900">
                <a:solidFill>
                  <a:schemeClr val="bg1">
                    <a:alpha val="60000"/>
                  </a:schemeClr>
                </a:solidFill>
                <a:latin typeface="+mn-lt"/>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3864876864"/>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81" r:id="rId3"/>
    <p:sldLayoutId id="2147483680" r:id="rId4"/>
    <p:sldLayoutId id="2147483679" r:id="rId5"/>
    <p:sldLayoutId id="2147483678" r:id="rId6"/>
    <p:sldLayoutId id="2147483677" r:id="rId7"/>
    <p:sldLayoutId id="2147483676" r:id="rId8"/>
    <p:sldLayoutId id="2147483675" r:id="rId9"/>
    <p:sldLayoutId id="2147483674" r:id="rId10"/>
    <p:sldLayoutId id="2147483673" r:id="rId11"/>
  </p:sldLayoutIdLst>
  <p:hf sldNum="0" hdr="0" ftr="0" dt="0"/>
  <p:txStyles>
    <p:title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png"/><Relationship Id="rId7" Type="http://schemas.openxmlformats.org/officeDocument/2006/relationships/diagramColors" Target="../diagrams/colors2.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4DA0203-BFB4-49DB-A205-51AD7549D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10BFCB1E-89C9-4789-A2D9-52D6C8653F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 name="Picture 3">
            <a:extLst>
              <a:ext uri="{FF2B5EF4-FFF2-40B4-BE49-F238E27FC236}">
                <a16:creationId xmlns:a16="http://schemas.microsoft.com/office/drawing/2014/main" id="{448118B4-44D3-616D-6515-BC9A2DAC823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r="6250" b="6269"/>
          <a:stretch/>
        </p:blipFill>
        <p:spPr>
          <a:xfrm>
            <a:off x="20" y="10"/>
            <a:ext cx="12191980" cy="6856614"/>
          </a:xfrm>
          <a:prstGeom prst="rect">
            <a:avLst/>
          </a:prstGeom>
        </p:spPr>
      </p:pic>
      <p:sp>
        <p:nvSpPr>
          <p:cNvPr id="13" name="Rectangle 12">
            <a:extLst>
              <a:ext uri="{FF2B5EF4-FFF2-40B4-BE49-F238E27FC236}">
                <a16:creationId xmlns:a16="http://schemas.microsoft.com/office/drawing/2014/main" id="{16F61E84-9DCA-4F22-94BC-C901DB499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1775"/>
            <a:ext cx="12191999" cy="5479852"/>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25800" y="1708192"/>
            <a:ext cx="10190071" cy="3145855"/>
          </a:xfrm>
        </p:spPr>
        <p:txBody>
          <a:bodyPr anchor="b">
            <a:normAutofit/>
          </a:bodyPr>
          <a:lstStyle/>
          <a:p>
            <a:r>
              <a:rPr lang="en-GB" sz="5400">
                <a:solidFill>
                  <a:srgbClr val="FFFFFF"/>
                </a:solidFill>
                <a:cs typeface="Calibri Light"/>
              </a:rPr>
              <a:t>Reading Workshop</a:t>
            </a:r>
            <a:endParaRPr lang="en-GB" sz="5400">
              <a:solidFill>
                <a:srgbClr val="FFFFFF"/>
              </a:solidFill>
            </a:endParaRP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3" name="Rectangle 12">
            <a:extLst>
              <a:ext uri="{FF2B5EF4-FFF2-40B4-BE49-F238E27FC236}">
                <a16:creationId xmlns:a16="http://schemas.microsoft.com/office/drawing/2014/main" id="{027CAEDE-D92D-4745-8749-71019415A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98281"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0C96CB6-3880-40E6-A4BF-F64E7D1E42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98281" cy="6858000"/>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C8A6320-A4A9-51DC-1F85-DA1BFA4C9700}"/>
              </a:ext>
            </a:extLst>
          </p:cNvPr>
          <p:cNvSpPr>
            <a:spLocks noGrp="1"/>
          </p:cNvSpPr>
          <p:nvPr>
            <p:ph type="title"/>
          </p:nvPr>
        </p:nvSpPr>
        <p:spPr>
          <a:xfrm>
            <a:off x="838201" y="559813"/>
            <a:ext cx="4876800" cy="5577934"/>
          </a:xfrm>
        </p:spPr>
        <p:txBody>
          <a:bodyPr>
            <a:normAutofit/>
          </a:bodyPr>
          <a:lstStyle/>
          <a:p>
            <a:r>
              <a:rPr lang="en-GB" dirty="0"/>
              <a:t>How you can help with reading at home...</a:t>
            </a:r>
          </a:p>
        </p:txBody>
      </p:sp>
      <p:graphicFrame>
        <p:nvGraphicFramePr>
          <p:cNvPr id="5" name="Content Placeholder 2">
            <a:extLst>
              <a:ext uri="{FF2B5EF4-FFF2-40B4-BE49-F238E27FC236}">
                <a16:creationId xmlns:a16="http://schemas.microsoft.com/office/drawing/2014/main" id="{6FE2381B-17F5-AFDC-5613-01E2F2A8DB09}"/>
              </a:ext>
            </a:extLst>
          </p:cNvPr>
          <p:cNvGraphicFramePr>
            <a:graphicFrameLocks noGrp="1"/>
          </p:cNvGraphicFramePr>
          <p:nvPr>
            <p:ph idx="1"/>
            <p:extLst>
              <p:ext uri="{D42A27DB-BD31-4B8C-83A1-F6EECF244321}">
                <p14:modId xmlns:p14="http://schemas.microsoft.com/office/powerpoint/2010/main" val="2094579733"/>
              </p:ext>
            </p:extLst>
          </p:nvPr>
        </p:nvGraphicFramePr>
        <p:xfrm>
          <a:off x="6184458" y="343433"/>
          <a:ext cx="5626542" cy="57856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27363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A7BA0-43A0-A304-76DD-5D618A534910}"/>
              </a:ext>
            </a:extLst>
          </p:cNvPr>
          <p:cNvSpPr>
            <a:spLocks noGrp="1"/>
          </p:cNvSpPr>
          <p:nvPr>
            <p:ph type="title"/>
          </p:nvPr>
        </p:nvSpPr>
        <p:spPr/>
        <p:txBody>
          <a:bodyPr>
            <a:normAutofit fontScale="90000"/>
          </a:bodyPr>
          <a:lstStyle/>
          <a:p>
            <a:r>
              <a:rPr lang="en-GB" dirty="0"/>
              <a:t>Creative ways to help reading at home</a:t>
            </a:r>
          </a:p>
        </p:txBody>
      </p:sp>
      <p:pic>
        <p:nvPicPr>
          <p:cNvPr id="4" name="Picture 4" descr="A picture containing text, plastic&#10;&#10;Description automatically generated">
            <a:extLst>
              <a:ext uri="{FF2B5EF4-FFF2-40B4-BE49-F238E27FC236}">
                <a16:creationId xmlns:a16="http://schemas.microsoft.com/office/drawing/2014/main" id="{758F2963-2048-6F6F-125D-79E2BDADCFAD}"/>
              </a:ext>
            </a:extLst>
          </p:cNvPr>
          <p:cNvPicPr>
            <a:picLocks noChangeAspect="1"/>
          </p:cNvPicPr>
          <p:nvPr/>
        </p:nvPicPr>
        <p:blipFill>
          <a:blip r:embed="rId2"/>
          <a:stretch>
            <a:fillRect/>
          </a:stretch>
        </p:blipFill>
        <p:spPr>
          <a:xfrm>
            <a:off x="5534834" y="1506567"/>
            <a:ext cx="2315653" cy="2148336"/>
          </a:xfrm>
          <a:prstGeom prst="rect">
            <a:avLst/>
          </a:prstGeom>
        </p:spPr>
      </p:pic>
      <p:pic>
        <p:nvPicPr>
          <p:cNvPr id="5" name="Picture 5" descr="A picture containing floor, person, scissors, wooden&#10;&#10;Description automatically generated">
            <a:extLst>
              <a:ext uri="{FF2B5EF4-FFF2-40B4-BE49-F238E27FC236}">
                <a16:creationId xmlns:a16="http://schemas.microsoft.com/office/drawing/2014/main" id="{11255B37-E271-A451-05A1-0973D22B519A}"/>
              </a:ext>
            </a:extLst>
          </p:cNvPr>
          <p:cNvPicPr>
            <a:picLocks noChangeAspect="1"/>
          </p:cNvPicPr>
          <p:nvPr/>
        </p:nvPicPr>
        <p:blipFill>
          <a:blip r:embed="rId3"/>
          <a:stretch>
            <a:fillRect/>
          </a:stretch>
        </p:blipFill>
        <p:spPr>
          <a:xfrm>
            <a:off x="2687219" y="3337344"/>
            <a:ext cx="2849412" cy="3145047"/>
          </a:xfrm>
          <a:prstGeom prst="rect">
            <a:avLst/>
          </a:prstGeom>
        </p:spPr>
      </p:pic>
      <p:pic>
        <p:nvPicPr>
          <p:cNvPr id="6" name="Picture 6" descr="A picture containing table, floor, wooden, indoor&#10;&#10;Description automatically generated">
            <a:extLst>
              <a:ext uri="{FF2B5EF4-FFF2-40B4-BE49-F238E27FC236}">
                <a16:creationId xmlns:a16="http://schemas.microsoft.com/office/drawing/2014/main" id="{D67A7FAC-205E-7C72-89D8-D8567A689918}"/>
              </a:ext>
            </a:extLst>
          </p:cNvPr>
          <p:cNvPicPr>
            <a:picLocks noChangeAspect="1"/>
          </p:cNvPicPr>
          <p:nvPr/>
        </p:nvPicPr>
        <p:blipFill>
          <a:blip r:embed="rId4"/>
          <a:stretch>
            <a:fillRect/>
          </a:stretch>
        </p:blipFill>
        <p:spPr>
          <a:xfrm>
            <a:off x="8462514" y="4110487"/>
            <a:ext cx="3605841" cy="2389516"/>
          </a:xfrm>
          <a:prstGeom prst="rect">
            <a:avLst/>
          </a:prstGeom>
        </p:spPr>
      </p:pic>
      <p:pic>
        <p:nvPicPr>
          <p:cNvPr id="7" name="Picture 7" descr="A person reading a book&#10;&#10;Description automatically generated">
            <a:extLst>
              <a:ext uri="{FF2B5EF4-FFF2-40B4-BE49-F238E27FC236}">
                <a16:creationId xmlns:a16="http://schemas.microsoft.com/office/drawing/2014/main" id="{A4BA3F93-756D-0512-BCB3-E7EC071C8AF7}"/>
              </a:ext>
            </a:extLst>
          </p:cNvPr>
          <p:cNvPicPr>
            <a:picLocks noChangeAspect="1"/>
          </p:cNvPicPr>
          <p:nvPr/>
        </p:nvPicPr>
        <p:blipFill>
          <a:blip r:embed="rId5"/>
          <a:stretch>
            <a:fillRect/>
          </a:stretch>
        </p:blipFill>
        <p:spPr>
          <a:xfrm>
            <a:off x="9325155" y="1501382"/>
            <a:ext cx="2743200" cy="2676293"/>
          </a:xfrm>
          <a:prstGeom prst="rect">
            <a:avLst/>
          </a:prstGeom>
        </p:spPr>
      </p:pic>
      <p:pic>
        <p:nvPicPr>
          <p:cNvPr id="8" name="Picture 8">
            <a:extLst>
              <a:ext uri="{FF2B5EF4-FFF2-40B4-BE49-F238E27FC236}">
                <a16:creationId xmlns:a16="http://schemas.microsoft.com/office/drawing/2014/main" id="{0A4FAEA7-1647-8351-3158-DB83754D5B43}"/>
              </a:ext>
            </a:extLst>
          </p:cNvPr>
          <p:cNvPicPr>
            <a:picLocks noChangeAspect="1"/>
          </p:cNvPicPr>
          <p:nvPr/>
        </p:nvPicPr>
        <p:blipFill>
          <a:blip r:embed="rId6"/>
          <a:stretch>
            <a:fillRect/>
          </a:stretch>
        </p:blipFill>
        <p:spPr>
          <a:xfrm>
            <a:off x="3128513" y="1504470"/>
            <a:ext cx="2743200" cy="1836230"/>
          </a:xfrm>
          <a:prstGeom prst="rect">
            <a:avLst/>
          </a:prstGeom>
        </p:spPr>
      </p:pic>
      <p:pic>
        <p:nvPicPr>
          <p:cNvPr id="9" name="Picture 9" descr="A picture containing background pattern&#10;&#10;Description automatically generated">
            <a:extLst>
              <a:ext uri="{FF2B5EF4-FFF2-40B4-BE49-F238E27FC236}">
                <a16:creationId xmlns:a16="http://schemas.microsoft.com/office/drawing/2014/main" id="{027ED4FA-621F-350A-E507-EAE2A5FBD8CF}"/>
              </a:ext>
            </a:extLst>
          </p:cNvPr>
          <p:cNvPicPr>
            <a:picLocks noChangeAspect="1"/>
          </p:cNvPicPr>
          <p:nvPr/>
        </p:nvPicPr>
        <p:blipFill>
          <a:blip r:embed="rId7"/>
          <a:stretch>
            <a:fillRect/>
          </a:stretch>
        </p:blipFill>
        <p:spPr>
          <a:xfrm>
            <a:off x="5529533" y="3636753"/>
            <a:ext cx="3807124" cy="2862532"/>
          </a:xfrm>
          <a:prstGeom prst="rect">
            <a:avLst/>
          </a:prstGeom>
        </p:spPr>
      </p:pic>
      <p:pic>
        <p:nvPicPr>
          <p:cNvPr id="10" name="Picture 10" descr="Diagram&#10;&#10;Description automatically generated">
            <a:extLst>
              <a:ext uri="{FF2B5EF4-FFF2-40B4-BE49-F238E27FC236}">
                <a16:creationId xmlns:a16="http://schemas.microsoft.com/office/drawing/2014/main" id="{DD9DB395-4BC8-0CA3-69E7-16C89164885E}"/>
              </a:ext>
            </a:extLst>
          </p:cNvPr>
          <p:cNvPicPr>
            <a:picLocks noChangeAspect="1"/>
          </p:cNvPicPr>
          <p:nvPr/>
        </p:nvPicPr>
        <p:blipFill>
          <a:blip r:embed="rId8"/>
          <a:stretch>
            <a:fillRect/>
          </a:stretch>
        </p:blipFill>
        <p:spPr>
          <a:xfrm>
            <a:off x="7842400" y="1499558"/>
            <a:ext cx="2143125" cy="2133600"/>
          </a:xfrm>
          <a:prstGeom prst="rect">
            <a:avLst/>
          </a:prstGeom>
        </p:spPr>
      </p:pic>
      <p:pic>
        <p:nvPicPr>
          <p:cNvPr id="11" name="Picture 11">
            <a:extLst>
              <a:ext uri="{FF2B5EF4-FFF2-40B4-BE49-F238E27FC236}">
                <a16:creationId xmlns:a16="http://schemas.microsoft.com/office/drawing/2014/main" id="{14CAAF3F-DDB2-EC18-3B1C-BC8B88BC0723}"/>
              </a:ext>
            </a:extLst>
          </p:cNvPr>
          <p:cNvPicPr>
            <a:picLocks noChangeAspect="1"/>
          </p:cNvPicPr>
          <p:nvPr/>
        </p:nvPicPr>
        <p:blipFill>
          <a:blip r:embed="rId9"/>
          <a:stretch>
            <a:fillRect/>
          </a:stretch>
        </p:blipFill>
        <p:spPr>
          <a:xfrm>
            <a:off x="394928" y="3037936"/>
            <a:ext cx="2718219" cy="3441939"/>
          </a:xfrm>
          <a:prstGeom prst="rect">
            <a:avLst/>
          </a:prstGeom>
        </p:spPr>
      </p:pic>
      <p:pic>
        <p:nvPicPr>
          <p:cNvPr id="12" name="Picture 12" descr="Graphical user interface&#10;&#10;Description automatically generated">
            <a:extLst>
              <a:ext uri="{FF2B5EF4-FFF2-40B4-BE49-F238E27FC236}">
                <a16:creationId xmlns:a16="http://schemas.microsoft.com/office/drawing/2014/main" id="{0664787E-6B6C-9E38-C811-74602E1BEA9C}"/>
              </a:ext>
            </a:extLst>
          </p:cNvPr>
          <p:cNvPicPr>
            <a:picLocks noChangeAspect="1"/>
          </p:cNvPicPr>
          <p:nvPr/>
        </p:nvPicPr>
        <p:blipFill>
          <a:blip r:embed="rId10"/>
          <a:stretch>
            <a:fillRect/>
          </a:stretch>
        </p:blipFill>
        <p:spPr>
          <a:xfrm>
            <a:off x="396815" y="1494413"/>
            <a:ext cx="2743200" cy="1540042"/>
          </a:xfrm>
          <a:prstGeom prst="rect">
            <a:avLst/>
          </a:prstGeom>
        </p:spPr>
      </p:pic>
    </p:spTree>
    <p:extLst>
      <p:ext uri="{BB962C8B-B14F-4D97-AF65-F5344CB8AC3E}">
        <p14:creationId xmlns:p14="http://schemas.microsoft.com/office/powerpoint/2010/main" val="2866340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AB8125F-0FD8-48CD-9F43-73E5494EA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0019DD6C-5899-4C07-864B-EB0A7D104A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5" name="Picture 4" descr="Close-up of open book against blurred bookshelf background">
            <a:extLst>
              <a:ext uri="{FF2B5EF4-FFF2-40B4-BE49-F238E27FC236}">
                <a16:creationId xmlns:a16="http://schemas.microsoft.com/office/drawing/2014/main" id="{E4EE3431-65CE-5FFE-89AD-E1138AFFA258}"/>
              </a:ext>
            </a:extLst>
          </p:cNvPr>
          <p:cNvPicPr>
            <a:picLocks noChangeAspect="1"/>
          </p:cNvPicPr>
          <p:nvPr/>
        </p:nvPicPr>
        <p:blipFill rotWithShape="1">
          <a:blip r:embed="rId2"/>
          <a:srcRect l="10589" r="-9" b="-9"/>
          <a:stretch/>
        </p:blipFill>
        <p:spPr>
          <a:xfrm>
            <a:off x="3048" y="10"/>
            <a:ext cx="6195372" cy="4618233"/>
          </a:xfrm>
          <a:prstGeom prst="rect">
            <a:avLst/>
          </a:prstGeom>
        </p:spPr>
      </p:pic>
      <p:sp>
        <p:nvSpPr>
          <p:cNvPr id="13" name="Rectangle 12">
            <a:extLst>
              <a:ext uri="{FF2B5EF4-FFF2-40B4-BE49-F238E27FC236}">
                <a16:creationId xmlns:a16="http://schemas.microsoft.com/office/drawing/2014/main" id="{EBDFFBC1-15BD-428E-B8AF-ECF5D1B76D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02877"/>
            <a:ext cx="12192000" cy="2267339"/>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Rectangle 14">
            <a:extLst>
              <a:ext uri="{FF2B5EF4-FFF2-40B4-BE49-F238E27FC236}">
                <a16:creationId xmlns:a16="http://schemas.microsoft.com/office/drawing/2014/main" id="{EBFB3075-0323-4EB0-B1A5-776A0E709C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55" y="4596020"/>
            <a:ext cx="12191999" cy="2274195"/>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93A7BA0-43A0-A304-76DD-5D618A534910}"/>
              </a:ext>
            </a:extLst>
          </p:cNvPr>
          <p:cNvSpPr>
            <a:spLocks noGrp="1"/>
          </p:cNvSpPr>
          <p:nvPr>
            <p:ph type="title"/>
          </p:nvPr>
        </p:nvSpPr>
        <p:spPr>
          <a:xfrm>
            <a:off x="838200" y="4876800"/>
            <a:ext cx="10003218" cy="1219200"/>
          </a:xfrm>
        </p:spPr>
        <p:txBody>
          <a:bodyPr>
            <a:normAutofit/>
          </a:bodyPr>
          <a:lstStyle/>
          <a:p>
            <a:r>
              <a:rPr lang="en-GB" dirty="0"/>
              <a:t>Reading a school book at home</a:t>
            </a:r>
          </a:p>
        </p:txBody>
      </p:sp>
      <p:sp>
        <p:nvSpPr>
          <p:cNvPr id="3" name="Content Placeholder 2">
            <a:extLst>
              <a:ext uri="{FF2B5EF4-FFF2-40B4-BE49-F238E27FC236}">
                <a16:creationId xmlns:a16="http://schemas.microsoft.com/office/drawing/2014/main" id="{0E42D863-31AD-BCDC-963D-7F9C0F8CC2A5}"/>
              </a:ext>
            </a:extLst>
          </p:cNvPr>
          <p:cNvSpPr>
            <a:spLocks noGrp="1"/>
          </p:cNvSpPr>
          <p:nvPr>
            <p:ph idx="1"/>
          </p:nvPr>
        </p:nvSpPr>
        <p:spPr>
          <a:xfrm>
            <a:off x="6553200" y="399684"/>
            <a:ext cx="4800600" cy="3935986"/>
          </a:xfrm>
        </p:spPr>
        <p:txBody>
          <a:bodyPr vert="horz" lIns="91440" tIns="45720" rIns="91440" bIns="45720" rtlCol="0" anchor="ctr">
            <a:normAutofit lnSpcReduction="10000"/>
          </a:bodyPr>
          <a:lstStyle/>
          <a:p>
            <a:pPr marL="0" indent="0">
              <a:buNone/>
            </a:pPr>
            <a:r>
              <a:rPr lang="en-GB" sz="1800" dirty="0">
                <a:solidFill>
                  <a:schemeClr val="tx2"/>
                </a:solidFill>
              </a:rPr>
              <a:t>When reading a school reading book at home with your child it is crucial that you promote independence in your child.</a:t>
            </a:r>
          </a:p>
          <a:p>
            <a:pPr marL="0" indent="0">
              <a:buNone/>
            </a:pPr>
            <a:endParaRPr lang="en-GB" sz="1800" dirty="0">
              <a:solidFill>
                <a:schemeClr val="tx2"/>
              </a:solidFill>
            </a:endParaRPr>
          </a:p>
          <a:p>
            <a:pPr marL="0" indent="0">
              <a:buNone/>
            </a:pPr>
            <a:r>
              <a:rPr lang="en-GB" sz="1800" dirty="0">
                <a:solidFill>
                  <a:schemeClr val="tx2"/>
                </a:solidFill>
              </a:rPr>
              <a:t>We will show you an example of this now...</a:t>
            </a:r>
          </a:p>
          <a:p>
            <a:pPr marL="0" indent="0">
              <a:buNone/>
            </a:pPr>
            <a:endParaRPr lang="en-GB" sz="1800" dirty="0">
              <a:solidFill>
                <a:schemeClr val="tx2"/>
              </a:solidFill>
            </a:endParaRPr>
          </a:p>
          <a:p>
            <a:pPr marL="0" indent="0">
              <a:buNone/>
            </a:pPr>
            <a:r>
              <a:rPr lang="en-GB" sz="1800" dirty="0">
                <a:solidFill>
                  <a:schemeClr val="tx2"/>
                </a:solidFill>
              </a:rPr>
              <a:t>Whether you are reading a book with words or a wordless book, all the fundamental reading skills can be developed. For example, ask your child to find something starting with a certain sound, point to the d...a...d, ask open questions etc. </a:t>
            </a:r>
          </a:p>
        </p:txBody>
      </p:sp>
    </p:spTree>
    <p:extLst>
      <p:ext uri="{BB962C8B-B14F-4D97-AF65-F5344CB8AC3E}">
        <p14:creationId xmlns:p14="http://schemas.microsoft.com/office/powerpoint/2010/main" val="574171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24" name="Picture 23">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26" name="Rectangle 25">
            <a:extLst>
              <a:ext uri="{FF2B5EF4-FFF2-40B4-BE49-F238E27FC236}">
                <a16:creationId xmlns:a16="http://schemas.microsoft.com/office/drawing/2014/main" id="{DE61FBD7-E37C-4B38-BE44-A6D4978D7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34F8020C-60BB-4357-8207-13221A99A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30" name="Rectangle 29">
            <a:extLst>
              <a:ext uri="{FF2B5EF4-FFF2-40B4-BE49-F238E27FC236}">
                <a16:creationId xmlns:a16="http://schemas.microsoft.com/office/drawing/2014/main" id="{392BFCFE-FD78-4EDF-BEFE-CC444DC5F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0" y="0"/>
            <a:ext cx="12203000"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2" name="Rectangle 31">
            <a:extLst>
              <a:ext uri="{FF2B5EF4-FFF2-40B4-BE49-F238E27FC236}">
                <a16:creationId xmlns:a16="http://schemas.microsoft.com/office/drawing/2014/main" id="{2A9F5D68-3D95-43BF-ACDE-75B3AF83A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4" y="0"/>
            <a:ext cx="12188952" cy="6858000"/>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33AC5ED2-7560-4690-BDE5-563A974562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457" y="739600"/>
            <a:ext cx="10768226" cy="53909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F525B2-E9DD-7D5B-2444-6F45565198A0}"/>
              </a:ext>
            </a:extLst>
          </p:cNvPr>
          <p:cNvSpPr>
            <a:spLocks noGrp="1"/>
          </p:cNvSpPr>
          <p:nvPr>
            <p:ph type="title"/>
          </p:nvPr>
        </p:nvSpPr>
        <p:spPr>
          <a:xfrm>
            <a:off x="5943600" y="1066800"/>
            <a:ext cx="5062727" cy="2833528"/>
          </a:xfrm>
        </p:spPr>
        <p:txBody>
          <a:bodyPr vert="horz" lIns="91440" tIns="45720" rIns="91440" bIns="45720" rtlCol="0" anchor="b">
            <a:normAutofit/>
          </a:bodyPr>
          <a:lstStyle/>
          <a:p>
            <a:r>
              <a:rPr lang="en-US">
                <a:solidFill>
                  <a:schemeClr val="tx2"/>
                </a:solidFill>
              </a:rPr>
              <a:t>What happens next? </a:t>
            </a:r>
          </a:p>
        </p:txBody>
      </p:sp>
      <p:pic>
        <p:nvPicPr>
          <p:cNvPr id="5" name="Picture 4" descr="Sticky notes with question marks">
            <a:extLst>
              <a:ext uri="{FF2B5EF4-FFF2-40B4-BE49-F238E27FC236}">
                <a16:creationId xmlns:a16="http://schemas.microsoft.com/office/drawing/2014/main" id="{853B7332-99C6-4C12-EB67-C11CBCF4D8C9}"/>
              </a:ext>
            </a:extLst>
          </p:cNvPr>
          <p:cNvPicPr>
            <a:picLocks noChangeAspect="1"/>
          </p:cNvPicPr>
          <p:nvPr/>
        </p:nvPicPr>
        <p:blipFill rotWithShape="1">
          <a:blip r:embed="rId4"/>
          <a:srcRect l="20261" r="20263" b="1"/>
          <a:stretch/>
        </p:blipFill>
        <p:spPr>
          <a:xfrm>
            <a:off x="838200" y="838200"/>
            <a:ext cx="4617008" cy="5181600"/>
          </a:xfrm>
          <a:prstGeom prst="rect">
            <a:avLst/>
          </a:prstGeom>
        </p:spPr>
      </p:pic>
    </p:spTree>
    <p:extLst>
      <p:ext uri="{BB962C8B-B14F-4D97-AF65-F5344CB8AC3E}">
        <p14:creationId xmlns:p14="http://schemas.microsoft.com/office/powerpoint/2010/main" val="313996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4AB8125F-0FD8-48CD-9F43-73E5494EA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4" name="Rectangle 23">
            <a:extLst>
              <a:ext uri="{FF2B5EF4-FFF2-40B4-BE49-F238E27FC236}">
                <a16:creationId xmlns:a16="http://schemas.microsoft.com/office/drawing/2014/main" id="{0019DD6C-5899-4C07-864B-EB0A7D104A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5" name="Picture 4" descr="Closeup of hands holding an open book">
            <a:extLst>
              <a:ext uri="{FF2B5EF4-FFF2-40B4-BE49-F238E27FC236}">
                <a16:creationId xmlns:a16="http://schemas.microsoft.com/office/drawing/2014/main" id="{AC157271-6163-CD98-3AE9-1C0003189295}"/>
              </a:ext>
            </a:extLst>
          </p:cNvPr>
          <p:cNvPicPr>
            <a:picLocks noChangeAspect="1"/>
          </p:cNvPicPr>
          <p:nvPr/>
        </p:nvPicPr>
        <p:blipFill rotWithShape="1">
          <a:blip r:embed="rId2"/>
          <a:srcRect l="5227" r="5229" b="1"/>
          <a:stretch/>
        </p:blipFill>
        <p:spPr>
          <a:xfrm>
            <a:off x="3048" y="10"/>
            <a:ext cx="6195372" cy="4618233"/>
          </a:xfrm>
          <a:prstGeom prst="rect">
            <a:avLst/>
          </a:prstGeom>
        </p:spPr>
      </p:pic>
      <p:sp>
        <p:nvSpPr>
          <p:cNvPr id="26" name="Rectangle 25">
            <a:extLst>
              <a:ext uri="{FF2B5EF4-FFF2-40B4-BE49-F238E27FC236}">
                <a16:creationId xmlns:a16="http://schemas.microsoft.com/office/drawing/2014/main" id="{EBDFFBC1-15BD-428E-B8AF-ECF5D1B76D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02877"/>
            <a:ext cx="12192000" cy="2267339"/>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EBFB3075-0323-4EB0-B1A5-776A0E709C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55" y="4596020"/>
            <a:ext cx="12191999" cy="2274195"/>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2577D1D-F7D8-8A71-F63D-704CAB4ACB2D}"/>
              </a:ext>
            </a:extLst>
          </p:cNvPr>
          <p:cNvSpPr>
            <a:spLocks noGrp="1"/>
          </p:cNvSpPr>
          <p:nvPr>
            <p:ph type="title"/>
          </p:nvPr>
        </p:nvSpPr>
        <p:spPr>
          <a:xfrm>
            <a:off x="838200" y="4876800"/>
            <a:ext cx="10003218" cy="1219200"/>
          </a:xfrm>
        </p:spPr>
        <p:txBody>
          <a:bodyPr vert="horz" lIns="91440" tIns="45720" rIns="91440" bIns="45720" rtlCol="0">
            <a:normAutofit/>
          </a:bodyPr>
          <a:lstStyle/>
          <a:p>
            <a:r>
              <a:rPr lang="en-US"/>
              <a:t>Development within Reading</a:t>
            </a:r>
          </a:p>
        </p:txBody>
      </p:sp>
      <p:sp>
        <p:nvSpPr>
          <p:cNvPr id="3" name="Content Placeholder 2">
            <a:extLst>
              <a:ext uri="{FF2B5EF4-FFF2-40B4-BE49-F238E27FC236}">
                <a16:creationId xmlns:a16="http://schemas.microsoft.com/office/drawing/2014/main" id="{DB577C1F-E87C-BBAC-A310-43C34410E153}"/>
              </a:ext>
            </a:extLst>
          </p:cNvPr>
          <p:cNvSpPr>
            <a:spLocks noGrp="1"/>
          </p:cNvSpPr>
          <p:nvPr>
            <p:ph idx="1"/>
          </p:nvPr>
        </p:nvSpPr>
        <p:spPr>
          <a:xfrm>
            <a:off x="6265653" y="112137"/>
            <a:ext cx="5864524" cy="4496702"/>
          </a:xfrm>
        </p:spPr>
        <p:txBody>
          <a:bodyPr vert="horz" lIns="91440" tIns="45720" rIns="91440" bIns="45720" rtlCol="0" anchor="ctr">
            <a:normAutofit lnSpcReduction="10000"/>
          </a:bodyPr>
          <a:lstStyle/>
          <a:p>
            <a:pPr marL="0" indent="0">
              <a:lnSpc>
                <a:spcPct val="100000"/>
              </a:lnSpc>
              <a:buNone/>
            </a:pPr>
            <a:r>
              <a:rPr lang="en-US" sz="1800" dirty="0">
                <a:solidFill>
                  <a:schemeClr val="tx2"/>
                </a:solidFill>
              </a:rPr>
              <a:t>Reading is a crucial skill that people require throughout their entire life. We use our reading skills daily and without these, life would be much more challenging. </a:t>
            </a:r>
          </a:p>
          <a:p>
            <a:pPr marL="0" indent="0">
              <a:lnSpc>
                <a:spcPct val="100000"/>
              </a:lnSpc>
              <a:buNone/>
            </a:pPr>
            <a:r>
              <a:rPr lang="en-US" sz="1800" dirty="0">
                <a:solidFill>
                  <a:schemeClr val="tx2"/>
                </a:solidFill>
              </a:rPr>
              <a:t>In EYFS, the children learn the foundations for all the key components within reading. These include:</a:t>
            </a:r>
          </a:p>
          <a:p>
            <a:pPr>
              <a:lnSpc>
                <a:spcPct val="100000"/>
              </a:lnSpc>
            </a:pPr>
            <a:r>
              <a:rPr lang="en-US" sz="1800" dirty="0">
                <a:solidFill>
                  <a:schemeClr val="tx2"/>
                </a:solidFill>
              </a:rPr>
              <a:t>Holding a book upright and turning the pages correctly</a:t>
            </a:r>
          </a:p>
          <a:p>
            <a:pPr>
              <a:lnSpc>
                <a:spcPct val="100000"/>
              </a:lnSpc>
            </a:pPr>
            <a:r>
              <a:rPr lang="en-US" sz="1800" dirty="0">
                <a:solidFill>
                  <a:schemeClr val="tx2"/>
                </a:solidFill>
              </a:rPr>
              <a:t>Understanding that in the English language, we read from left to right</a:t>
            </a:r>
          </a:p>
          <a:p>
            <a:pPr>
              <a:lnSpc>
                <a:spcPct val="100000"/>
              </a:lnSpc>
            </a:pPr>
            <a:r>
              <a:rPr lang="en-US" sz="1800" dirty="0">
                <a:solidFill>
                  <a:schemeClr val="tx2"/>
                </a:solidFill>
              </a:rPr>
              <a:t>Learning how to say sounds, </a:t>
            </a:r>
            <a:r>
              <a:rPr lang="en-US" sz="1800" dirty="0" err="1">
                <a:solidFill>
                  <a:schemeClr val="tx2"/>
                </a:solidFill>
              </a:rPr>
              <a:t>recognise</a:t>
            </a:r>
            <a:r>
              <a:rPr lang="en-US" sz="1800" dirty="0">
                <a:solidFill>
                  <a:schemeClr val="tx2"/>
                </a:solidFill>
              </a:rPr>
              <a:t> letter groups and read words.</a:t>
            </a:r>
          </a:p>
          <a:p>
            <a:pPr>
              <a:lnSpc>
                <a:spcPct val="100000"/>
              </a:lnSpc>
            </a:pPr>
            <a:r>
              <a:rPr lang="en-US" sz="1800" dirty="0">
                <a:solidFill>
                  <a:schemeClr val="tx2"/>
                </a:solidFill>
              </a:rPr>
              <a:t>Understanding what they have read and answer questions about it. </a:t>
            </a:r>
          </a:p>
          <a:p>
            <a:pPr>
              <a:lnSpc>
                <a:spcPct val="100000"/>
              </a:lnSpc>
            </a:pPr>
            <a:endParaRPr lang="en-US" sz="1800">
              <a:solidFill>
                <a:schemeClr val="tx2"/>
              </a:solidFill>
            </a:endParaRPr>
          </a:p>
        </p:txBody>
      </p:sp>
    </p:spTree>
    <p:extLst>
      <p:ext uri="{BB962C8B-B14F-4D97-AF65-F5344CB8AC3E}">
        <p14:creationId xmlns:p14="http://schemas.microsoft.com/office/powerpoint/2010/main" val="393601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0" name="Rectangle 19">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2" name="Rectangle 21">
            <a:extLst>
              <a:ext uri="{FF2B5EF4-FFF2-40B4-BE49-F238E27FC236}">
                <a16:creationId xmlns:a16="http://schemas.microsoft.com/office/drawing/2014/main" id="{027CAEDE-D92D-4745-8749-71019415A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98281"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00C96CB6-3880-40E6-A4BF-F64E7D1E42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98281" cy="6858000"/>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93A7BA0-43A0-A304-76DD-5D618A534910}"/>
              </a:ext>
            </a:extLst>
          </p:cNvPr>
          <p:cNvSpPr>
            <a:spLocks noGrp="1"/>
          </p:cNvSpPr>
          <p:nvPr>
            <p:ph type="title"/>
          </p:nvPr>
        </p:nvSpPr>
        <p:spPr>
          <a:xfrm>
            <a:off x="838201" y="559813"/>
            <a:ext cx="4876800" cy="5577934"/>
          </a:xfrm>
        </p:spPr>
        <p:txBody>
          <a:bodyPr>
            <a:normAutofit/>
          </a:bodyPr>
          <a:lstStyle/>
          <a:p>
            <a:r>
              <a:rPr lang="en-GB" dirty="0"/>
              <a:t>What does the government say about reading?</a:t>
            </a:r>
          </a:p>
        </p:txBody>
      </p:sp>
      <p:graphicFrame>
        <p:nvGraphicFramePr>
          <p:cNvPr id="14" name="Content Placeholder 2">
            <a:extLst>
              <a:ext uri="{FF2B5EF4-FFF2-40B4-BE49-F238E27FC236}">
                <a16:creationId xmlns:a16="http://schemas.microsoft.com/office/drawing/2014/main" id="{D050A5EA-010E-E451-420F-D605AF0CF981}"/>
              </a:ext>
            </a:extLst>
          </p:cNvPr>
          <p:cNvGraphicFramePr>
            <a:graphicFrameLocks noGrp="1"/>
          </p:cNvGraphicFramePr>
          <p:nvPr>
            <p:ph idx="1"/>
            <p:extLst>
              <p:ext uri="{D42A27DB-BD31-4B8C-83A1-F6EECF244321}">
                <p14:modId xmlns:p14="http://schemas.microsoft.com/office/powerpoint/2010/main" val="973862035"/>
              </p:ext>
            </p:extLst>
          </p:nvPr>
        </p:nvGraphicFramePr>
        <p:xfrm>
          <a:off x="6098194" y="-59133"/>
          <a:ext cx="5928466" cy="69214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69561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46" name="Rectangle 45">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48" name="Picture 47">
            <a:extLst>
              <a:ext uri="{FF2B5EF4-FFF2-40B4-BE49-F238E27FC236}">
                <a16:creationId xmlns:a16="http://schemas.microsoft.com/office/drawing/2014/main" id="{A72D06A1-BA08-4820-BBC8-B24DDB32A3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37018" r="40625"/>
          <a:stretch/>
        </p:blipFill>
        <p:spPr>
          <a:xfrm>
            <a:off x="10744200" y="0"/>
            <a:ext cx="1447800" cy="1535750"/>
          </a:xfrm>
          <a:prstGeom prst="rect">
            <a:avLst/>
          </a:prstGeom>
        </p:spPr>
      </p:pic>
      <p:sp>
        <p:nvSpPr>
          <p:cNvPr id="2" name="Title 1">
            <a:extLst>
              <a:ext uri="{FF2B5EF4-FFF2-40B4-BE49-F238E27FC236}">
                <a16:creationId xmlns:a16="http://schemas.microsoft.com/office/drawing/2014/main" id="{41C61E26-C41A-BD75-DE83-0B1F6187E453}"/>
              </a:ext>
            </a:extLst>
          </p:cNvPr>
          <p:cNvSpPr>
            <a:spLocks noGrp="1"/>
          </p:cNvSpPr>
          <p:nvPr>
            <p:ph type="title"/>
          </p:nvPr>
        </p:nvSpPr>
        <p:spPr>
          <a:xfrm>
            <a:off x="838201" y="559813"/>
            <a:ext cx="10348146" cy="1283471"/>
          </a:xfrm>
        </p:spPr>
        <p:txBody>
          <a:bodyPr vert="horz" lIns="91440" tIns="45720" rIns="91440" bIns="45720" rtlCol="0" anchor="t">
            <a:normAutofit/>
          </a:bodyPr>
          <a:lstStyle/>
          <a:p>
            <a:r>
              <a:rPr lang="en-US" sz="4100">
                <a:solidFill>
                  <a:schemeClr val="tx2"/>
                </a:solidFill>
              </a:rPr>
              <a:t>What does reading look like in school?</a:t>
            </a:r>
          </a:p>
        </p:txBody>
      </p:sp>
      <p:pic>
        <p:nvPicPr>
          <p:cNvPr id="50" name="Picture 49">
            <a:extLst>
              <a:ext uri="{FF2B5EF4-FFF2-40B4-BE49-F238E27FC236}">
                <a16:creationId xmlns:a16="http://schemas.microsoft.com/office/drawing/2014/main" id="{1295E665-0408-4072-94B3-49BA5ACBCBD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r="67342"/>
          <a:stretch/>
        </p:blipFill>
        <p:spPr>
          <a:xfrm rot="10800000">
            <a:off x="-1" y="2719661"/>
            <a:ext cx="830249" cy="2548349"/>
          </a:xfrm>
          <a:prstGeom prst="rect">
            <a:avLst/>
          </a:prstGeom>
        </p:spPr>
      </p:pic>
      <p:graphicFrame>
        <p:nvGraphicFramePr>
          <p:cNvPr id="40" name="TextBox 3">
            <a:extLst>
              <a:ext uri="{FF2B5EF4-FFF2-40B4-BE49-F238E27FC236}">
                <a16:creationId xmlns:a16="http://schemas.microsoft.com/office/drawing/2014/main" id="{6A5A79CD-6A5F-9E07-EDF5-3B91CDA470F4}"/>
              </a:ext>
            </a:extLst>
          </p:cNvPr>
          <p:cNvGraphicFramePr/>
          <p:nvPr>
            <p:extLst>
              <p:ext uri="{D42A27DB-BD31-4B8C-83A1-F6EECF244321}">
                <p14:modId xmlns:p14="http://schemas.microsoft.com/office/powerpoint/2010/main" val="888356405"/>
              </p:ext>
            </p:extLst>
          </p:nvPr>
        </p:nvGraphicFramePr>
        <p:xfrm>
          <a:off x="1197268" y="1843284"/>
          <a:ext cx="10156531" cy="43336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633926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07CC1-13DD-E390-A348-EE3588546C1C}"/>
              </a:ext>
            </a:extLst>
          </p:cNvPr>
          <p:cNvSpPr>
            <a:spLocks noGrp="1"/>
          </p:cNvSpPr>
          <p:nvPr>
            <p:ph type="title"/>
          </p:nvPr>
        </p:nvSpPr>
        <p:spPr/>
        <p:txBody>
          <a:bodyPr>
            <a:normAutofit/>
          </a:bodyPr>
          <a:lstStyle/>
          <a:p>
            <a:r>
              <a:rPr lang="en-GB" dirty="0"/>
              <a:t>How do you teach reading skills?</a:t>
            </a:r>
          </a:p>
        </p:txBody>
      </p:sp>
      <p:sp>
        <p:nvSpPr>
          <p:cNvPr id="3" name="Content Placeholder 2">
            <a:extLst>
              <a:ext uri="{FF2B5EF4-FFF2-40B4-BE49-F238E27FC236}">
                <a16:creationId xmlns:a16="http://schemas.microsoft.com/office/drawing/2014/main" id="{45356348-E9DA-07A4-6E5E-1FEE4206F599}"/>
              </a:ext>
            </a:extLst>
          </p:cNvPr>
          <p:cNvSpPr>
            <a:spLocks noGrp="1"/>
          </p:cNvSpPr>
          <p:nvPr>
            <p:ph idx="1"/>
          </p:nvPr>
        </p:nvSpPr>
        <p:spPr/>
        <p:txBody>
          <a:bodyPr vert="horz" lIns="91440" tIns="45720" rIns="91440" bIns="45720" rtlCol="0" anchor="t">
            <a:normAutofit/>
          </a:bodyPr>
          <a:lstStyle/>
          <a:p>
            <a:pPr marL="0" indent="0">
              <a:buNone/>
            </a:pPr>
            <a:r>
              <a:rPr lang="en-GB" dirty="0"/>
              <a:t>It is very important to understand how to teach a child to read as this will enable you to support them at home. When a child is learning to read, they are learning to use multiple skills at once. </a:t>
            </a:r>
          </a:p>
          <a:p>
            <a:pPr marL="0" indent="0">
              <a:buNone/>
            </a:pPr>
            <a:r>
              <a:rPr lang="en-GB" dirty="0"/>
              <a:t>Firstly, a child must be able to recognise a single letter and say the sound for each letter. This needs to be the letter sound as opposed to the letter name. </a:t>
            </a:r>
          </a:p>
        </p:txBody>
      </p:sp>
    </p:spTree>
    <p:extLst>
      <p:ext uri="{BB962C8B-B14F-4D97-AF65-F5344CB8AC3E}">
        <p14:creationId xmlns:p14="http://schemas.microsoft.com/office/powerpoint/2010/main" val="3652817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1" name="Rectangle 2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3" name="Rectangle 22">
            <a:extLst>
              <a:ext uri="{FF2B5EF4-FFF2-40B4-BE49-F238E27FC236}">
                <a16:creationId xmlns:a16="http://schemas.microsoft.com/office/drawing/2014/main" id="{027CAEDE-D92D-4745-8749-71019415A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00C96CB6-3880-40E6-A4BF-F64E7D1E42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blipFill dpi="0" rotWithShape="1">
            <a:blip r:embed="rId2">
              <a:alphaModFix amt="24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965E5E-C1F9-6668-3FD7-DFDF5D996734}"/>
              </a:ext>
            </a:extLst>
          </p:cNvPr>
          <p:cNvSpPr>
            <a:spLocks noGrp="1"/>
          </p:cNvSpPr>
          <p:nvPr>
            <p:ph type="title"/>
          </p:nvPr>
        </p:nvSpPr>
        <p:spPr>
          <a:xfrm>
            <a:off x="838201" y="559813"/>
            <a:ext cx="4876800" cy="5577934"/>
          </a:xfrm>
        </p:spPr>
        <p:txBody>
          <a:bodyPr>
            <a:normAutofit/>
          </a:bodyPr>
          <a:lstStyle/>
          <a:p>
            <a:r>
              <a:rPr lang="en-GB"/>
              <a:t>How do you teach reading skills?</a:t>
            </a:r>
          </a:p>
        </p:txBody>
      </p:sp>
      <p:sp>
        <p:nvSpPr>
          <p:cNvPr id="3" name="Content Placeholder 2">
            <a:extLst>
              <a:ext uri="{FF2B5EF4-FFF2-40B4-BE49-F238E27FC236}">
                <a16:creationId xmlns:a16="http://schemas.microsoft.com/office/drawing/2014/main" id="{6F03FE10-6EEF-83B6-842E-690B835DA5C5}"/>
              </a:ext>
            </a:extLst>
          </p:cNvPr>
          <p:cNvSpPr>
            <a:spLocks noGrp="1"/>
          </p:cNvSpPr>
          <p:nvPr>
            <p:ph idx="1"/>
          </p:nvPr>
        </p:nvSpPr>
        <p:spPr>
          <a:xfrm>
            <a:off x="6173638" y="99738"/>
            <a:ext cx="5776016" cy="6516556"/>
          </a:xfrm>
        </p:spPr>
        <p:txBody>
          <a:bodyPr vert="horz" lIns="91440" tIns="45720" rIns="91440" bIns="45720" rtlCol="0" anchor="t">
            <a:noAutofit/>
          </a:bodyPr>
          <a:lstStyle/>
          <a:p>
            <a:pPr marL="0" indent="0">
              <a:lnSpc>
                <a:spcPct val="100000"/>
              </a:lnSpc>
              <a:buNone/>
            </a:pPr>
            <a:r>
              <a:rPr lang="en-GB" sz="1800" dirty="0">
                <a:solidFill>
                  <a:schemeClr val="tx2"/>
                </a:solidFill>
              </a:rPr>
              <a:t>The other skill that the children need to use when reading is the skill of blending. </a:t>
            </a:r>
            <a:endParaRPr lang="en-US" sz="1800">
              <a:solidFill>
                <a:schemeClr val="tx2"/>
              </a:solidFill>
            </a:endParaRPr>
          </a:p>
          <a:p>
            <a:pPr marL="342900" indent="-342900">
              <a:lnSpc>
                <a:spcPct val="100000"/>
              </a:lnSpc>
              <a:buAutoNum type="arabicPeriod"/>
            </a:pPr>
            <a:r>
              <a:rPr lang="en-GB" sz="1800" dirty="0">
                <a:solidFill>
                  <a:schemeClr val="tx2"/>
                </a:solidFill>
              </a:rPr>
              <a:t>Firstly, a child needs to tune in to sounds orally, then learn to blend them together (n...e...t...net). Once they can do this, they will move on to blending sounds that they can see written down. This could be print in books or any other print they may see. </a:t>
            </a:r>
            <a:endParaRPr lang="en-US" sz="1800">
              <a:solidFill>
                <a:schemeClr val="tx2"/>
              </a:solidFill>
            </a:endParaRPr>
          </a:p>
          <a:p>
            <a:pPr marL="342900" indent="-342900">
              <a:lnSpc>
                <a:spcPct val="100000"/>
              </a:lnSpc>
              <a:buAutoNum type="arabicPeriod"/>
            </a:pPr>
            <a:r>
              <a:rPr lang="en-GB" sz="1800" dirty="0">
                <a:solidFill>
                  <a:schemeClr val="tx2"/>
                </a:solidFill>
              </a:rPr>
              <a:t>Ask your child to tell you the sounds they can see in a simple 3 letter word e.g. cat. After they have identified c...a...t, repeat it back to them. This is you modelling to them the skill of blending. Exaggerate each sound and give your child a chance to blend independently. </a:t>
            </a:r>
            <a:endParaRPr lang="en-US" sz="1800">
              <a:solidFill>
                <a:schemeClr val="tx2"/>
              </a:solidFill>
            </a:endParaRPr>
          </a:p>
          <a:p>
            <a:pPr marL="342900" indent="-342900">
              <a:lnSpc>
                <a:spcPct val="100000"/>
              </a:lnSpc>
              <a:buAutoNum type="arabicPeriod"/>
            </a:pPr>
            <a:r>
              <a:rPr lang="en-GB" sz="1800" dirty="0">
                <a:solidFill>
                  <a:schemeClr val="tx2"/>
                </a:solidFill>
              </a:rPr>
              <a:t>If your child is struggling to blend a word independently, help them to ensure they do not become frustrated. You can then encourage them to blend the next word independently. </a:t>
            </a:r>
          </a:p>
          <a:p>
            <a:pPr marL="342900" indent="-342900">
              <a:lnSpc>
                <a:spcPct val="100000"/>
              </a:lnSpc>
              <a:buAutoNum type="arabicPeriod"/>
            </a:pPr>
            <a:r>
              <a:rPr lang="en-GB" sz="1800" dirty="0">
                <a:solidFill>
                  <a:schemeClr val="tx2"/>
                </a:solidFill>
                <a:ea typeface="+mn-lt"/>
                <a:cs typeface="+mn-lt"/>
              </a:rPr>
              <a:t>It is very important that your child blends after every single word that they read. This is teaching them good habits of reading and allows them to improve their fluency. </a:t>
            </a:r>
            <a:endParaRPr lang="en-GB" sz="1800" dirty="0">
              <a:solidFill>
                <a:schemeClr val="tx2"/>
              </a:solidFill>
            </a:endParaRPr>
          </a:p>
          <a:p>
            <a:pPr marL="0" indent="0">
              <a:lnSpc>
                <a:spcPct val="100000"/>
              </a:lnSpc>
              <a:buNone/>
            </a:pPr>
            <a:endParaRPr lang="en-GB" sz="1400">
              <a:solidFill>
                <a:schemeClr val="tx2"/>
              </a:solidFill>
            </a:endParaRPr>
          </a:p>
          <a:p>
            <a:pPr marL="285750" indent="-285750">
              <a:lnSpc>
                <a:spcPct val="100000"/>
              </a:lnSpc>
            </a:pPr>
            <a:endParaRPr lang="en-GB" sz="1400">
              <a:solidFill>
                <a:schemeClr val="tx2"/>
              </a:solidFill>
            </a:endParaRPr>
          </a:p>
        </p:txBody>
      </p:sp>
    </p:spTree>
    <p:extLst>
      <p:ext uri="{BB962C8B-B14F-4D97-AF65-F5344CB8AC3E}">
        <p14:creationId xmlns:p14="http://schemas.microsoft.com/office/powerpoint/2010/main" val="1086423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4" name="Rectangle 23">
            <a:extLst>
              <a:ext uri="{FF2B5EF4-FFF2-40B4-BE49-F238E27FC236}">
                <a16:creationId xmlns:a16="http://schemas.microsoft.com/office/drawing/2014/main" id="{5A8C81AE-8F0D-49F3-9FB4-334B0DCDF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 name="Title 1">
            <a:extLst>
              <a:ext uri="{FF2B5EF4-FFF2-40B4-BE49-F238E27FC236}">
                <a16:creationId xmlns:a16="http://schemas.microsoft.com/office/drawing/2014/main" id="{6F0C6591-9FEC-6B29-ACF8-3229CFA68A74}"/>
              </a:ext>
            </a:extLst>
          </p:cNvPr>
          <p:cNvSpPr>
            <a:spLocks noGrp="1"/>
          </p:cNvSpPr>
          <p:nvPr>
            <p:ph type="title"/>
          </p:nvPr>
        </p:nvSpPr>
        <p:spPr>
          <a:xfrm>
            <a:off x="838200" y="559813"/>
            <a:ext cx="5638800" cy="2307632"/>
          </a:xfrm>
        </p:spPr>
        <p:txBody>
          <a:bodyPr vert="horz" lIns="91440" tIns="45720" rIns="91440" bIns="45720" rtlCol="0" anchor="ctr">
            <a:normAutofit/>
          </a:bodyPr>
          <a:lstStyle/>
          <a:p>
            <a:r>
              <a:rPr lang="en-US">
                <a:solidFill>
                  <a:schemeClr val="tx2"/>
                </a:solidFill>
              </a:rPr>
              <a:t>The next stages of reading...</a:t>
            </a:r>
          </a:p>
        </p:txBody>
      </p:sp>
      <p:pic>
        <p:nvPicPr>
          <p:cNvPr id="26" name="Picture 25">
            <a:extLst>
              <a:ext uri="{FF2B5EF4-FFF2-40B4-BE49-F238E27FC236}">
                <a16:creationId xmlns:a16="http://schemas.microsoft.com/office/drawing/2014/main" id="{3A0AB1E0-FFE6-4D14-96E0-C0F76F64B9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37018" r="40625"/>
          <a:stretch/>
        </p:blipFill>
        <p:spPr>
          <a:xfrm rot="16200000">
            <a:off x="36314" y="-39361"/>
            <a:ext cx="1295924" cy="1374648"/>
          </a:xfrm>
          <a:prstGeom prst="rect">
            <a:avLst/>
          </a:prstGeom>
        </p:spPr>
      </p:pic>
      <p:sp>
        <p:nvSpPr>
          <p:cNvPr id="4" name="TextBox 3">
            <a:extLst>
              <a:ext uri="{FF2B5EF4-FFF2-40B4-BE49-F238E27FC236}">
                <a16:creationId xmlns:a16="http://schemas.microsoft.com/office/drawing/2014/main" id="{E08639FE-649B-F60E-10DF-B3A74884AE5A}"/>
              </a:ext>
            </a:extLst>
          </p:cNvPr>
          <p:cNvSpPr txBox="1"/>
          <p:nvPr/>
        </p:nvSpPr>
        <p:spPr>
          <a:xfrm>
            <a:off x="6327727" y="559814"/>
            <a:ext cx="5553635" cy="2307632"/>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a:lnSpc>
                <a:spcPct val="110000"/>
              </a:lnSpc>
              <a:spcAft>
                <a:spcPts val="600"/>
              </a:spcAft>
              <a:buClr>
                <a:schemeClr val="accent1"/>
              </a:buClr>
            </a:pPr>
            <a:r>
              <a:rPr lang="en-US" dirty="0">
                <a:solidFill>
                  <a:schemeClr val="tx2"/>
                </a:solidFill>
              </a:rPr>
              <a:t>Once your child can </a:t>
            </a:r>
            <a:r>
              <a:rPr lang="en-US" dirty="0" err="1">
                <a:solidFill>
                  <a:schemeClr val="tx2"/>
                </a:solidFill>
              </a:rPr>
              <a:t>recognise</a:t>
            </a:r>
            <a:r>
              <a:rPr lang="en-US" dirty="0">
                <a:solidFill>
                  <a:schemeClr val="tx2"/>
                </a:solidFill>
              </a:rPr>
              <a:t> single letter sounds and blend, we need to encourage fluency and comprehension. You can do this by re-reading the sentence with your child and pointing to each word as you read. You can also encourage your child to read with some expression – in school we call this prosody. </a:t>
            </a:r>
          </a:p>
        </p:txBody>
      </p:sp>
      <p:pic>
        <p:nvPicPr>
          <p:cNvPr id="5" name="Picture 4" descr="Reading a book and drinking coffee on the table">
            <a:extLst>
              <a:ext uri="{FF2B5EF4-FFF2-40B4-BE49-F238E27FC236}">
                <a16:creationId xmlns:a16="http://schemas.microsoft.com/office/drawing/2014/main" id="{18C439BD-7F1B-E899-8860-EAAE123A1472}"/>
              </a:ext>
            </a:extLst>
          </p:cNvPr>
          <p:cNvPicPr>
            <a:picLocks noChangeAspect="1"/>
          </p:cNvPicPr>
          <p:nvPr/>
        </p:nvPicPr>
        <p:blipFill rotWithShape="1">
          <a:blip r:embed="rId3"/>
          <a:srcRect t="16735" r="-2" b="31173"/>
          <a:stretch/>
        </p:blipFill>
        <p:spPr>
          <a:xfrm>
            <a:off x="619840" y="3003970"/>
            <a:ext cx="11084189" cy="3854030"/>
          </a:xfrm>
          <a:custGeom>
            <a:avLst/>
            <a:gdLst/>
            <a:ahLst/>
            <a:cxnLst/>
            <a:rect l="l" t="t" r="r" b="b"/>
            <a:pathLst>
              <a:path w="11084189" h="3854030">
                <a:moveTo>
                  <a:pt x="5542094" y="0"/>
                </a:moveTo>
                <a:cubicBezTo>
                  <a:pt x="8264668" y="0"/>
                  <a:pt x="10536186" y="1609144"/>
                  <a:pt x="11061525" y="3748287"/>
                </a:cubicBezTo>
                <a:lnTo>
                  <a:pt x="11084189" y="3854030"/>
                </a:lnTo>
                <a:lnTo>
                  <a:pt x="0" y="3854030"/>
                </a:lnTo>
                <a:lnTo>
                  <a:pt x="22663" y="3748287"/>
                </a:lnTo>
                <a:cubicBezTo>
                  <a:pt x="548002" y="1609144"/>
                  <a:pt x="2819520" y="0"/>
                  <a:pt x="5542094" y="0"/>
                </a:cubicBezTo>
                <a:close/>
              </a:path>
            </a:pathLst>
          </a:custGeom>
        </p:spPr>
      </p:pic>
      <p:pic>
        <p:nvPicPr>
          <p:cNvPr id="28" name="Picture 27">
            <a:extLst>
              <a:ext uri="{FF2B5EF4-FFF2-40B4-BE49-F238E27FC236}">
                <a16:creationId xmlns:a16="http://schemas.microsoft.com/office/drawing/2014/main" id="{7047E834-B9F5-403B-98C3-A4B024A641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r="46048"/>
          <a:stretch/>
        </p:blipFill>
        <p:spPr>
          <a:xfrm>
            <a:off x="10820400" y="3144779"/>
            <a:ext cx="1371600" cy="2548349"/>
          </a:xfrm>
          <a:prstGeom prst="rect">
            <a:avLst/>
          </a:prstGeom>
        </p:spPr>
      </p:pic>
    </p:spTree>
    <p:extLst>
      <p:ext uri="{BB962C8B-B14F-4D97-AF65-F5344CB8AC3E}">
        <p14:creationId xmlns:p14="http://schemas.microsoft.com/office/powerpoint/2010/main" val="815720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2" name="Rectangle 21">
            <a:extLst>
              <a:ext uri="{FF2B5EF4-FFF2-40B4-BE49-F238E27FC236}">
                <a16:creationId xmlns:a16="http://schemas.microsoft.com/office/drawing/2014/main" id="{FBC8BBE5-981E-4B0B-9654-32B5668BF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4" name="Rectangle 23">
            <a:extLst>
              <a:ext uri="{FF2B5EF4-FFF2-40B4-BE49-F238E27FC236}">
                <a16:creationId xmlns:a16="http://schemas.microsoft.com/office/drawing/2014/main" id="{094C9708-F6A4-4956-B261-A4A2C4DFEB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48400" y="0"/>
            <a:ext cx="5943600" cy="6858000"/>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592DB257-3E16-4A3C-9E28-468282812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50"/>
            <a:ext cx="6254652"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487685E6-1160-459B-8C70-301404C06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048" y="0"/>
            <a:ext cx="6251447" cy="6858000"/>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8F80F12-7815-52B3-D471-48F1B052603D}"/>
              </a:ext>
            </a:extLst>
          </p:cNvPr>
          <p:cNvSpPr>
            <a:spLocks noGrp="1"/>
          </p:cNvSpPr>
          <p:nvPr>
            <p:ph type="title"/>
          </p:nvPr>
        </p:nvSpPr>
        <p:spPr>
          <a:xfrm>
            <a:off x="838200" y="586992"/>
            <a:ext cx="4953000" cy="1664573"/>
          </a:xfrm>
        </p:spPr>
        <p:txBody>
          <a:bodyPr>
            <a:normAutofit/>
          </a:bodyPr>
          <a:lstStyle/>
          <a:p>
            <a:r>
              <a:rPr lang="en-GB" dirty="0"/>
              <a:t>Comprehension</a:t>
            </a:r>
          </a:p>
        </p:txBody>
      </p:sp>
      <p:sp>
        <p:nvSpPr>
          <p:cNvPr id="3" name="Content Placeholder 2">
            <a:extLst>
              <a:ext uri="{FF2B5EF4-FFF2-40B4-BE49-F238E27FC236}">
                <a16:creationId xmlns:a16="http://schemas.microsoft.com/office/drawing/2014/main" id="{8DA46C34-BDEE-AF0B-D273-74E08951EAA6}"/>
              </a:ext>
            </a:extLst>
          </p:cNvPr>
          <p:cNvSpPr>
            <a:spLocks noGrp="1"/>
          </p:cNvSpPr>
          <p:nvPr>
            <p:ph idx="1"/>
          </p:nvPr>
        </p:nvSpPr>
        <p:spPr>
          <a:xfrm>
            <a:off x="838200" y="2181616"/>
            <a:ext cx="4952681" cy="3958650"/>
          </a:xfrm>
        </p:spPr>
        <p:txBody>
          <a:bodyPr vert="horz" lIns="91440" tIns="45720" rIns="91440" bIns="45720" rtlCol="0" anchor="t">
            <a:normAutofit/>
          </a:bodyPr>
          <a:lstStyle/>
          <a:p>
            <a:pPr marL="0" indent="0">
              <a:buNone/>
            </a:pPr>
            <a:r>
              <a:rPr lang="en-GB" sz="1800" dirty="0"/>
              <a:t>When sharing a story (whether it be a bedtime story or sharing a book from school) it is important to bring the story to life. This enables children to develop their vocabulary and imagination. </a:t>
            </a:r>
          </a:p>
          <a:p>
            <a:pPr marL="0" indent="0">
              <a:buNone/>
            </a:pPr>
            <a:r>
              <a:rPr lang="en-GB" sz="1800" dirty="0"/>
              <a:t>To help develop their comprehension, ask your children questions about what they have read. </a:t>
            </a:r>
          </a:p>
          <a:p>
            <a:pPr marL="0" indent="0">
              <a:buNone/>
            </a:pPr>
            <a:r>
              <a:rPr lang="en-GB" sz="1800" dirty="0"/>
              <a:t>To develop fluency, ask the children to reread what they have read. You could read it back to them and add in some expression too. </a:t>
            </a:r>
          </a:p>
        </p:txBody>
      </p:sp>
      <p:pic>
        <p:nvPicPr>
          <p:cNvPr id="5" name="Picture 4" descr="Sketch of outdoor things">
            <a:extLst>
              <a:ext uri="{FF2B5EF4-FFF2-40B4-BE49-F238E27FC236}">
                <a16:creationId xmlns:a16="http://schemas.microsoft.com/office/drawing/2014/main" id="{AB04B7DC-0795-C289-67A4-D9BB7E1F95B4}"/>
              </a:ext>
            </a:extLst>
          </p:cNvPr>
          <p:cNvPicPr>
            <a:picLocks noChangeAspect="1"/>
          </p:cNvPicPr>
          <p:nvPr/>
        </p:nvPicPr>
        <p:blipFill rotWithShape="1">
          <a:blip r:embed="rId3"/>
          <a:srcRect l="22752" r="23739" b="1"/>
          <a:stretch/>
        </p:blipFill>
        <p:spPr>
          <a:xfrm>
            <a:off x="6858001" y="567942"/>
            <a:ext cx="4724400" cy="5716862"/>
          </a:xfrm>
          <a:prstGeom prst="rect">
            <a:avLst/>
          </a:prstGeom>
        </p:spPr>
      </p:pic>
    </p:spTree>
    <p:extLst>
      <p:ext uri="{BB962C8B-B14F-4D97-AF65-F5344CB8AC3E}">
        <p14:creationId xmlns:p14="http://schemas.microsoft.com/office/powerpoint/2010/main" val="2381989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2" name="Rectangle 21">
            <a:extLst>
              <a:ext uri="{FF2B5EF4-FFF2-40B4-BE49-F238E27FC236}">
                <a16:creationId xmlns:a16="http://schemas.microsoft.com/office/drawing/2014/main" id="{5A8C81AE-8F0D-49F3-9FB4-334B0DCDF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 name="Title 1">
            <a:extLst>
              <a:ext uri="{FF2B5EF4-FFF2-40B4-BE49-F238E27FC236}">
                <a16:creationId xmlns:a16="http://schemas.microsoft.com/office/drawing/2014/main" id="{2EC16AD5-963B-38F1-AD84-F842792C30FD}"/>
              </a:ext>
            </a:extLst>
          </p:cNvPr>
          <p:cNvSpPr>
            <a:spLocks noGrp="1"/>
          </p:cNvSpPr>
          <p:nvPr>
            <p:ph type="title"/>
          </p:nvPr>
        </p:nvSpPr>
        <p:spPr>
          <a:xfrm>
            <a:off x="1226389" y="-691018"/>
            <a:ext cx="4633785" cy="2397324"/>
          </a:xfrm>
        </p:spPr>
        <p:txBody>
          <a:bodyPr>
            <a:normAutofit/>
          </a:bodyPr>
          <a:lstStyle/>
          <a:p>
            <a:r>
              <a:rPr lang="en-GB">
                <a:solidFill>
                  <a:schemeClr val="tx2"/>
                </a:solidFill>
              </a:rPr>
              <a:t>Story sharing</a:t>
            </a:r>
          </a:p>
        </p:txBody>
      </p:sp>
      <p:sp>
        <p:nvSpPr>
          <p:cNvPr id="3" name="Content Placeholder 2">
            <a:extLst>
              <a:ext uri="{FF2B5EF4-FFF2-40B4-BE49-F238E27FC236}">
                <a16:creationId xmlns:a16="http://schemas.microsoft.com/office/drawing/2014/main" id="{2C173502-6699-5D4B-AAC2-41D79F88817A}"/>
              </a:ext>
            </a:extLst>
          </p:cNvPr>
          <p:cNvSpPr>
            <a:spLocks noGrp="1"/>
          </p:cNvSpPr>
          <p:nvPr>
            <p:ph idx="1"/>
          </p:nvPr>
        </p:nvSpPr>
        <p:spPr>
          <a:xfrm>
            <a:off x="838200" y="1072552"/>
            <a:ext cx="4633486" cy="5399968"/>
          </a:xfrm>
        </p:spPr>
        <p:txBody>
          <a:bodyPr vert="horz" lIns="91440" tIns="45720" rIns="91440" bIns="45720" rtlCol="0" anchor="t">
            <a:normAutofit/>
          </a:bodyPr>
          <a:lstStyle/>
          <a:p>
            <a:pPr marL="0" indent="0">
              <a:buNone/>
            </a:pPr>
            <a:r>
              <a:rPr lang="en-GB" sz="1800" dirty="0">
                <a:solidFill>
                  <a:schemeClr val="tx2"/>
                </a:solidFill>
              </a:rPr>
              <a:t>We would encourage you to share a bedtime story with your child daily. This is a calm time before bed which helps develop their language and listening skills. </a:t>
            </a:r>
          </a:p>
          <a:p>
            <a:pPr marL="0" indent="0">
              <a:buNone/>
            </a:pPr>
            <a:r>
              <a:rPr lang="en-GB" sz="1800" dirty="0">
                <a:solidFill>
                  <a:schemeClr val="tx2"/>
                </a:solidFill>
              </a:rPr>
              <a:t>You could read a story book, their school reading book or their reading for pleasure book. </a:t>
            </a:r>
          </a:p>
          <a:p>
            <a:pPr marL="0" indent="0">
              <a:buNone/>
            </a:pPr>
            <a:r>
              <a:rPr lang="en-GB" sz="1800" dirty="0">
                <a:solidFill>
                  <a:schemeClr val="tx2"/>
                </a:solidFill>
              </a:rPr>
              <a:t>Try to select books based on your child's interests. For example, if your child is interested in space look for a range of fiction and non-fiction books based on the topic. If you are </a:t>
            </a:r>
            <a:r>
              <a:rPr lang="en-GB" sz="1800" dirty="0" err="1">
                <a:solidFill>
                  <a:schemeClr val="tx2"/>
                </a:solidFill>
              </a:rPr>
              <a:t>stuggling</a:t>
            </a:r>
            <a:r>
              <a:rPr lang="en-GB" sz="1800" dirty="0">
                <a:solidFill>
                  <a:schemeClr val="tx2"/>
                </a:solidFill>
              </a:rPr>
              <a:t> to find books that are suitable for this age, ask a member of the team and we can give you some ideas!</a:t>
            </a:r>
          </a:p>
        </p:txBody>
      </p:sp>
      <p:sp>
        <p:nvSpPr>
          <p:cNvPr id="24" name="Rectangle 23">
            <a:extLst>
              <a:ext uri="{FF2B5EF4-FFF2-40B4-BE49-F238E27FC236}">
                <a16:creationId xmlns:a16="http://schemas.microsoft.com/office/drawing/2014/main" id="{7F174AE6-83F4-4EF2-8F3A-E34B1822DB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800" y="0"/>
            <a:ext cx="6172199"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4C30E035-0509-409C-B71F-0650ACB148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019800" y="0"/>
            <a:ext cx="6172198" cy="6858000"/>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Moon and star pillows">
            <a:extLst>
              <a:ext uri="{FF2B5EF4-FFF2-40B4-BE49-F238E27FC236}">
                <a16:creationId xmlns:a16="http://schemas.microsoft.com/office/drawing/2014/main" id="{9D045D92-FEE7-2BA7-10F6-722923472546}"/>
              </a:ext>
            </a:extLst>
          </p:cNvPr>
          <p:cNvPicPr>
            <a:picLocks noChangeAspect="1"/>
          </p:cNvPicPr>
          <p:nvPr/>
        </p:nvPicPr>
        <p:blipFill rotWithShape="1">
          <a:blip r:embed="rId3"/>
          <a:srcRect l="33251" r="-2" b="-2"/>
          <a:stretch/>
        </p:blipFill>
        <p:spPr>
          <a:xfrm>
            <a:off x="6508749" y="862806"/>
            <a:ext cx="5132388" cy="5132388"/>
          </a:xfrm>
          <a:custGeom>
            <a:avLst/>
            <a:gdLst/>
            <a:ahLst/>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p:spPr>
      </p:pic>
    </p:spTree>
    <p:extLst>
      <p:ext uri="{BB962C8B-B14F-4D97-AF65-F5344CB8AC3E}">
        <p14:creationId xmlns:p14="http://schemas.microsoft.com/office/powerpoint/2010/main" val="1676928384"/>
      </p:ext>
    </p:extLst>
  </p:cSld>
  <p:clrMapOvr>
    <a:masterClrMapping/>
  </p:clrMapOvr>
</p:sld>
</file>

<file path=ppt/theme/theme1.xml><?xml version="1.0" encoding="utf-8"?>
<a:theme xmlns:a="http://schemas.openxmlformats.org/drawingml/2006/main" name="BlockprintVTI">
  <a:themeElements>
    <a:clrScheme name="AnalogousFromRegularSeedRightStep">
      <a:dk1>
        <a:srgbClr val="000000"/>
      </a:dk1>
      <a:lt1>
        <a:srgbClr val="FFFFFF"/>
      </a:lt1>
      <a:dk2>
        <a:srgbClr val="3C3122"/>
      </a:dk2>
      <a:lt2>
        <a:srgbClr val="E2E7E8"/>
      </a:lt2>
      <a:accent1>
        <a:srgbClr val="C3614D"/>
      </a:accent1>
      <a:accent2>
        <a:srgbClr val="B1813B"/>
      </a:accent2>
      <a:accent3>
        <a:srgbClr val="A7A842"/>
      </a:accent3>
      <a:accent4>
        <a:srgbClr val="7FB13B"/>
      </a:accent4>
      <a:accent5>
        <a:srgbClr val="59B748"/>
      </a:accent5>
      <a:accent6>
        <a:srgbClr val="3BB159"/>
      </a:accent6>
      <a:hlink>
        <a:srgbClr val="358EA1"/>
      </a:hlink>
      <a:folHlink>
        <a:srgbClr val="7F7F7F"/>
      </a:folHlink>
    </a:clrScheme>
    <a:fontScheme name="Custom 56">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ckprintVTI" id="{AA8C8908-6BA4-477C-AEA4-CB6C32A1FE3B}" vid="{36392749-7C1D-4938-93BB-440CD2A1B0AB}"/>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1104</Words>
  <Application>Microsoft Office PowerPoint</Application>
  <PresentationFormat>Widescreen</PresentationFormat>
  <Paragraphs>57</Paragraphs>
  <Slides>13</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Avenir Next LT Pro</vt:lpstr>
      <vt:lpstr>AvenirNext LT Pro Medium</vt:lpstr>
      <vt:lpstr>Calibri Light</vt:lpstr>
      <vt:lpstr>BlockprintVTI</vt:lpstr>
      <vt:lpstr>Reading Workshop</vt:lpstr>
      <vt:lpstr>Development within Reading</vt:lpstr>
      <vt:lpstr>What does the government say about reading?</vt:lpstr>
      <vt:lpstr>What does reading look like in school?</vt:lpstr>
      <vt:lpstr>How do you teach reading skills?</vt:lpstr>
      <vt:lpstr>How do you teach reading skills?</vt:lpstr>
      <vt:lpstr>The next stages of reading...</vt:lpstr>
      <vt:lpstr>Comprehension</vt:lpstr>
      <vt:lpstr>Story sharing</vt:lpstr>
      <vt:lpstr>How you can help with reading at home...</vt:lpstr>
      <vt:lpstr>Creative ways to help reading at home</vt:lpstr>
      <vt:lpstr>Reading a school book at home</vt:lpstr>
      <vt:lpstr>What happens next?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Lucy Flood</dc:creator>
  <cp:lastModifiedBy>Lucy Flood</cp:lastModifiedBy>
  <cp:revision>363</cp:revision>
  <dcterms:created xsi:type="dcterms:W3CDTF">2022-11-18T14:10:27Z</dcterms:created>
  <dcterms:modified xsi:type="dcterms:W3CDTF">2022-11-22T13:04:52Z</dcterms:modified>
</cp:coreProperties>
</file>